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9" r:id="rId4"/>
  </p:sldMasterIdLst>
  <p:notesMasterIdLst>
    <p:notesMasterId r:id="rId19"/>
  </p:notesMasterIdLst>
  <p:handoutMasterIdLst>
    <p:handoutMasterId r:id="rId20"/>
  </p:handoutMasterIdLst>
  <p:sldIdLst>
    <p:sldId id="287" r:id="rId5"/>
    <p:sldId id="257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04" r:id="rId18"/>
  </p:sldIdLst>
  <p:sldSz cx="9144000" cy="5143500" type="screen16x9"/>
  <p:notesSz cx="6858000" cy="9144000"/>
  <p:embeddedFontLst>
    <p:embeddedFont>
      <p:font typeface="EB Garamond" panose="00000500000000000000" pitchFamily="2" charset="0"/>
      <p:regular r:id="rId21"/>
      <p:bold r:id="rId22"/>
      <p:italic r:id="rId23"/>
      <p:boldItalic r:id="rId24"/>
    </p:embeddedFont>
    <p:embeddedFont>
      <p:font typeface="EB Garamond ExtraBold" panose="00000900000000000000" pitchFamily="2" charset="0"/>
      <p:bold r:id="rId25"/>
      <p:boldItalic r:id="rId26"/>
    </p:embeddedFont>
    <p:embeddedFont>
      <p:font typeface="EB Garamond SemiBold" panose="00000700000000000000" pitchFamily="2" charset="0"/>
      <p:bold r:id="rId27"/>
      <p:boldItalic r:id="rId28"/>
    </p:embeddedFont>
    <p:embeddedFont>
      <p:font typeface="Open Sans" panose="020B0606030504020204" pitchFamily="3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8DF37A-2C26-4970-9852-565A29B6FDDB}" v="23" dt="2026-05-05T10:42:26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0" autoAdjust="0"/>
    <p:restoredTop sz="94648"/>
  </p:normalViewPr>
  <p:slideViewPr>
    <p:cSldViewPr snapToGrid="0">
      <p:cViewPr varScale="1">
        <p:scale>
          <a:sx n="74" d="100"/>
          <a:sy n="74" d="100"/>
        </p:scale>
        <p:origin x="12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48" d="100"/>
          <a:sy n="148" d="100"/>
        </p:scale>
        <p:origin x="5050" y="1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ергачова Катерина Олександрівна" userId="7d3b2948-15c9-474d-9b64-a824530dc4f6" providerId="ADAL" clId="{6226901D-09D7-42A8-B438-C937DD22A922}"/>
    <pc:docChg chg="undo custSel addSld delSld modSld">
      <pc:chgData name="Дергачова Катерина Олександрівна" userId="7d3b2948-15c9-474d-9b64-a824530dc4f6" providerId="ADAL" clId="{6226901D-09D7-42A8-B438-C937DD22A922}" dt="2026-05-05T11:44:04.353" v="730" actId="255"/>
      <pc:docMkLst>
        <pc:docMk/>
      </pc:docMkLst>
      <pc:sldChg chg="addSp delSp modSp mod">
        <pc:chgData name="Дергачова Катерина Олександрівна" userId="7d3b2948-15c9-474d-9b64-a824530dc4f6" providerId="ADAL" clId="{6226901D-09D7-42A8-B438-C937DD22A922}" dt="2026-05-05T11:44:04.353" v="730" actId="255"/>
        <pc:sldMkLst>
          <pc:docMk/>
          <pc:sldMk cId="0" sldId="257"/>
        </pc:sldMkLst>
        <pc:spChg chg="add mod">
          <ac:chgData name="Дергачова Катерина Олександрівна" userId="7d3b2948-15c9-474d-9b64-a824530dc4f6" providerId="ADAL" clId="{6226901D-09D7-42A8-B438-C937DD22A922}" dt="2026-05-05T10:37:21.511" v="612" actId="790"/>
          <ac:spMkLst>
            <pc:docMk/>
            <pc:sldMk cId="0" sldId="257"/>
            <ac:spMk id="3" creationId="{684D2446-CDE4-F4D9-E750-2ACCA9988C1D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09:25:14.574" v="228" actId="1076"/>
          <ac:spMkLst>
            <pc:docMk/>
            <pc:sldMk cId="0" sldId="257"/>
            <ac:spMk id="4" creationId="{4E0CCC38-B5B9-2F07-35E9-5C5333C1F318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44:04.353" v="730" actId="255"/>
          <ac:spMkLst>
            <pc:docMk/>
            <pc:sldMk cId="0" sldId="257"/>
            <ac:spMk id="9" creationId="{759EDE24-22AE-662C-9DA7-7874DD7BD01F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36:12.941" v="718" actId="20577"/>
          <ac:spMkLst>
            <pc:docMk/>
            <pc:sldMk cId="0" sldId="257"/>
            <ac:spMk id="10" creationId="{6163A26A-8088-CD66-6F89-759BB026E1BE}"/>
          </ac:spMkLst>
        </pc:spChg>
        <pc:picChg chg="del">
          <ac:chgData name="Дергачова Катерина Олександрівна" userId="7d3b2948-15c9-474d-9b64-a824530dc4f6" providerId="ADAL" clId="{6226901D-09D7-42A8-B438-C937DD22A922}" dt="2026-05-05T09:22:29.645" v="28" actId="478"/>
          <ac:picMkLst>
            <pc:docMk/>
            <pc:sldMk cId="0" sldId="257"/>
            <ac:picMk id="2" creationId="{EEED4344-21C8-38B2-B99D-2D20E445EDED}"/>
          </ac:picMkLst>
        </pc:picChg>
      </pc:sldChg>
      <pc:sldChg chg="del">
        <pc:chgData name="Дергачова Катерина Олександрівна" userId="7d3b2948-15c9-474d-9b64-a824530dc4f6" providerId="ADAL" clId="{6226901D-09D7-42A8-B438-C937DD22A922}" dt="2026-05-05T10:36:34.968" v="611" actId="47"/>
        <pc:sldMkLst>
          <pc:docMk/>
          <pc:sldMk cId="0" sldId="258"/>
        </pc:sldMkLst>
      </pc:sldChg>
      <pc:sldChg chg="del">
        <pc:chgData name="Дергачова Катерина Олександрівна" userId="7d3b2948-15c9-474d-9b64-a824530dc4f6" providerId="ADAL" clId="{6226901D-09D7-42A8-B438-C937DD22A922}" dt="2026-05-05T10:36:32.560" v="608" actId="47"/>
        <pc:sldMkLst>
          <pc:docMk/>
          <pc:sldMk cId="0" sldId="261"/>
        </pc:sldMkLst>
      </pc:sldChg>
      <pc:sldChg chg="del">
        <pc:chgData name="Дергачова Катерина Олександрівна" userId="7d3b2948-15c9-474d-9b64-a824530dc4f6" providerId="ADAL" clId="{6226901D-09D7-42A8-B438-C937DD22A922}" dt="2026-05-05T10:36:31.963" v="607" actId="47"/>
        <pc:sldMkLst>
          <pc:docMk/>
          <pc:sldMk cId="1513613438" sldId="273"/>
        </pc:sldMkLst>
      </pc:sldChg>
      <pc:sldChg chg="modSp mod">
        <pc:chgData name="Дергачова Катерина Олександрівна" userId="7d3b2948-15c9-474d-9b64-a824530dc4f6" providerId="ADAL" clId="{6226901D-09D7-42A8-B438-C937DD22A922}" dt="2026-05-05T09:22:22.571" v="27" actId="6549"/>
        <pc:sldMkLst>
          <pc:docMk/>
          <pc:sldMk cId="0" sldId="287"/>
        </pc:sldMkLst>
        <pc:spChg chg="mod">
          <ac:chgData name="Дергачова Катерина Олександрівна" userId="7d3b2948-15c9-474d-9b64-a824530dc4f6" providerId="ADAL" clId="{6226901D-09D7-42A8-B438-C937DD22A922}" dt="2026-05-05T09:21:56.371" v="10" actId="404"/>
          <ac:spMkLst>
            <pc:docMk/>
            <pc:sldMk cId="0" sldId="287"/>
            <ac:spMk id="420" creationId="{00000000-0000-0000-0000-000000000000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09:22:22.571" v="27" actId="6549"/>
          <ac:spMkLst>
            <pc:docMk/>
            <pc:sldMk cId="0" sldId="287"/>
            <ac:spMk id="421" creationId="{00000000-0000-0000-0000-000000000000}"/>
          </ac:spMkLst>
        </pc:spChg>
      </pc:sldChg>
      <pc:sldChg chg="del">
        <pc:chgData name="Дергачова Катерина Олександрівна" userId="7d3b2948-15c9-474d-9b64-a824530dc4f6" providerId="ADAL" clId="{6226901D-09D7-42A8-B438-C937DD22A922}" dt="2026-05-05T10:36:30.618" v="605" actId="47"/>
        <pc:sldMkLst>
          <pc:docMk/>
          <pc:sldMk cId="4291583914" sldId="305"/>
        </pc:sldMkLst>
      </pc:sldChg>
      <pc:sldChg chg="del">
        <pc:chgData name="Дергачова Катерина Олександрівна" userId="7d3b2948-15c9-474d-9b64-a824530dc4f6" providerId="ADAL" clId="{6226901D-09D7-42A8-B438-C937DD22A922}" dt="2026-05-05T10:36:33.238" v="609" actId="47"/>
        <pc:sldMkLst>
          <pc:docMk/>
          <pc:sldMk cId="2151362593" sldId="306"/>
        </pc:sldMkLst>
      </pc:sldChg>
      <pc:sldChg chg="del">
        <pc:chgData name="Дергачова Катерина Олександрівна" userId="7d3b2948-15c9-474d-9b64-a824530dc4f6" providerId="ADAL" clId="{6226901D-09D7-42A8-B438-C937DD22A922}" dt="2026-05-05T10:36:31.383" v="606" actId="47"/>
        <pc:sldMkLst>
          <pc:docMk/>
          <pc:sldMk cId="4212486882" sldId="307"/>
        </pc:sldMkLst>
      </pc:sldChg>
      <pc:sldChg chg="del">
        <pc:chgData name="Дергачова Катерина Олександрівна" userId="7d3b2948-15c9-474d-9b64-a824530dc4f6" providerId="ADAL" clId="{6226901D-09D7-42A8-B438-C937DD22A922}" dt="2026-05-05T10:36:34.052" v="610" actId="47"/>
        <pc:sldMkLst>
          <pc:docMk/>
          <pc:sldMk cId="2217442846" sldId="309"/>
        </pc:sldMkLst>
      </pc:sldChg>
      <pc:sldChg chg="del">
        <pc:chgData name="Дергачова Катерина Олександрівна" userId="7d3b2948-15c9-474d-9b64-a824530dc4f6" providerId="ADAL" clId="{6226901D-09D7-42A8-B438-C937DD22A922}" dt="2026-05-05T10:36:27.713" v="603" actId="47"/>
        <pc:sldMkLst>
          <pc:docMk/>
          <pc:sldMk cId="667989183" sldId="310"/>
        </pc:sldMkLst>
      </pc:sldChg>
      <pc:sldChg chg="del">
        <pc:chgData name="Дергачова Катерина Олександрівна" userId="7d3b2948-15c9-474d-9b64-a824530dc4f6" providerId="ADAL" clId="{6226901D-09D7-42A8-B438-C937DD22A922}" dt="2026-05-05T10:36:29.979" v="604" actId="47"/>
        <pc:sldMkLst>
          <pc:docMk/>
          <pc:sldMk cId="233124803" sldId="311"/>
        </pc:sldMkLst>
      </pc:sldChg>
      <pc:sldChg chg="modSp add mod">
        <pc:chgData name="Дергачова Катерина Олександрівна" userId="7d3b2948-15c9-474d-9b64-a824530dc4f6" providerId="ADAL" clId="{6226901D-09D7-42A8-B438-C937DD22A922}" dt="2026-05-05T11:35:30.709" v="707" actId="20577"/>
        <pc:sldMkLst>
          <pc:docMk/>
          <pc:sldMk cId="3996815376" sldId="312"/>
        </pc:sldMkLst>
        <pc:spChg chg="mod">
          <ac:chgData name="Дергачова Катерина Олександрівна" userId="7d3b2948-15c9-474d-9b64-a824530dc4f6" providerId="ADAL" clId="{6226901D-09D7-42A8-B438-C937DD22A922}" dt="2026-05-05T09:29:35.787" v="271" actId="790"/>
          <ac:spMkLst>
            <pc:docMk/>
            <pc:sldMk cId="3996815376" sldId="312"/>
            <ac:spMk id="3" creationId="{F75E8C98-9E79-1DE1-3F8B-4152C2E3FB9B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09:29:21.091" v="269" actId="404"/>
          <ac:spMkLst>
            <pc:docMk/>
            <pc:sldMk cId="3996815376" sldId="312"/>
            <ac:spMk id="9" creationId="{43791550-02B9-EF7B-5C96-6D77F9BA7073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35:30.709" v="707" actId="20577"/>
          <ac:spMkLst>
            <pc:docMk/>
            <pc:sldMk cId="3996815376" sldId="312"/>
            <ac:spMk id="10" creationId="{7668BA88-BC67-283F-D105-308D4693BD0D}"/>
          </ac:spMkLst>
        </pc:spChg>
      </pc:sldChg>
      <pc:sldChg chg="modSp add mod">
        <pc:chgData name="Дергачова Катерина Олександрівна" userId="7d3b2948-15c9-474d-9b64-a824530dc4f6" providerId="ADAL" clId="{6226901D-09D7-42A8-B438-C937DD22A922}" dt="2026-05-05T09:42:11.543" v="275" actId="1076"/>
        <pc:sldMkLst>
          <pc:docMk/>
          <pc:sldMk cId="2039980017" sldId="313"/>
        </pc:sldMkLst>
        <pc:spChg chg="mod">
          <ac:chgData name="Дергачова Катерина Олександрівна" userId="7d3b2948-15c9-474d-9b64-a824530dc4f6" providerId="ADAL" clId="{6226901D-09D7-42A8-B438-C937DD22A922}" dt="2026-05-05T09:42:11.543" v="275" actId="1076"/>
          <ac:spMkLst>
            <pc:docMk/>
            <pc:sldMk cId="2039980017" sldId="313"/>
            <ac:spMk id="3" creationId="{2635BF14-F457-4C9B-C53E-56D2DB54A110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09:41:53.425" v="273"/>
          <ac:spMkLst>
            <pc:docMk/>
            <pc:sldMk cId="2039980017" sldId="313"/>
            <ac:spMk id="9" creationId="{C6BA7DEE-8B10-B804-85A0-C655525FC586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09:42:03.902" v="274"/>
          <ac:spMkLst>
            <pc:docMk/>
            <pc:sldMk cId="2039980017" sldId="313"/>
            <ac:spMk id="10" creationId="{91C08828-5BCD-C2CC-C82B-5E1A8CE22621}"/>
          </ac:spMkLst>
        </pc:spChg>
      </pc:sldChg>
      <pc:sldChg chg="addSp delSp modSp add mod">
        <pc:chgData name="Дергачова Катерина Олександрівна" userId="7d3b2948-15c9-474d-9b64-a824530dc4f6" providerId="ADAL" clId="{6226901D-09D7-42A8-B438-C937DD22A922}" dt="2026-05-05T11:43:01.733" v="725" actId="207"/>
        <pc:sldMkLst>
          <pc:docMk/>
          <pc:sldMk cId="1843441564" sldId="314"/>
        </pc:sldMkLst>
        <pc:spChg chg="mod">
          <ac:chgData name="Дергачова Катерина Олександрівна" userId="7d3b2948-15c9-474d-9b64-a824530dc4f6" providerId="ADAL" clId="{6226901D-09D7-42A8-B438-C937DD22A922}" dt="2026-05-05T10:25:11.889" v="295" actId="790"/>
          <ac:spMkLst>
            <pc:docMk/>
            <pc:sldMk cId="1843441564" sldId="314"/>
            <ac:spMk id="3" creationId="{AD4FD164-BA17-34E0-7263-FAD496E73E4A}"/>
          </ac:spMkLst>
        </pc:spChg>
        <pc:spChg chg="add mod">
          <ac:chgData name="Дергачова Катерина Олександрівна" userId="7d3b2948-15c9-474d-9b64-a824530dc4f6" providerId="ADAL" clId="{6226901D-09D7-42A8-B438-C937DD22A922}" dt="2026-05-05T09:42:57.374" v="294" actId="122"/>
          <ac:spMkLst>
            <pc:docMk/>
            <pc:sldMk cId="1843441564" sldId="314"/>
            <ac:spMk id="5" creationId="{8B9CD8A5-74A7-42AF-2603-4FE159168C4B}"/>
          </ac:spMkLst>
        </pc:spChg>
        <pc:spChg chg="del">
          <ac:chgData name="Дергачова Катерина Олександрівна" userId="7d3b2948-15c9-474d-9b64-a824530dc4f6" providerId="ADAL" clId="{6226901D-09D7-42A8-B438-C937DD22A922}" dt="2026-05-05T09:42:43.499" v="278" actId="478"/>
          <ac:spMkLst>
            <pc:docMk/>
            <pc:sldMk cId="1843441564" sldId="314"/>
            <ac:spMk id="9" creationId="{6E9962F0-1981-B92A-3A89-B5A548197F43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43:01.733" v="725" actId="207"/>
          <ac:spMkLst>
            <pc:docMk/>
            <pc:sldMk cId="1843441564" sldId="314"/>
            <ac:spMk id="10" creationId="{E91A0557-A54F-B98D-F944-E3E998F64900}"/>
          </ac:spMkLst>
        </pc:spChg>
      </pc:sldChg>
      <pc:sldChg chg="delSp modSp add mod">
        <pc:chgData name="Дергачова Катерина Олександрівна" userId="7d3b2948-15c9-474d-9b64-a824530dc4f6" providerId="ADAL" clId="{6226901D-09D7-42A8-B438-C937DD22A922}" dt="2026-05-05T11:35:34.948" v="712" actId="20577"/>
        <pc:sldMkLst>
          <pc:docMk/>
          <pc:sldMk cId="1341024038" sldId="315"/>
        </pc:sldMkLst>
        <pc:spChg chg="del">
          <ac:chgData name="Дергачова Катерина Олександрівна" userId="7d3b2948-15c9-474d-9b64-a824530dc4f6" providerId="ADAL" clId="{6226901D-09D7-42A8-B438-C937DD22A922}" dt="2026-05-05T10:26:28.521" v="299" actId="478"/>
          <ac:spMkLst>
            <pc:docMk/>
            <pc:sldMk cId="1341024038" sldId="315"/>
            <ac:spMk id="4" creationId="{387F7C77-2E8E-0271-F526-E9D5ABBC6A82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0:26:44.488" v="308" actId="1035"/>
          <ac:spMkLst>
            <pc:docMk/>
            <pc:sldMk cId="1341024038" sldId="315"/>
            <ac:spMk id="5" creationId="{71577C34-26AA-6A85-BC5F-9F5E078EE5ED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35:34.948" v="712" actId="20577"/>
          <ac:spMkLst>
            <pc:docMk/>
            <pc:sldMk cId="1341024038" sldId="315"/>
            <ac:spMk id="10" creationId="{DA88DCD4-FFA9-4376-A7EB-21DA58EB4D30}"/>
          </ac:spMkLst>
        </pc:spChg>
      </pc:sldChg>
      <pc:sldChg chg="modSp add mod">
        <pc:chgData name="Дергачова Катерина Олександрівна" userId="7d3b2948-15c9-474d-9b64-a824530dc4f6" providerId="ADAL" clId="{6226901D-09D7-42A8-B438-C937DD22A922}" dt="2026-05-05T11:31:59.851" v="687" actId="20577"/>
        <pc:sldMkLst>
          <pc:docMk/>
          <pc:sldMk cId="2198969139" sldId="316"/>
        </pc:sldMkLst>
        <pc:spChg chg="mod">
          <ac:chgData name="Дергачова Катерина Олександрівна" userId="7d3b2948-15c9-474d-9b64-a824530dc4f6" providerId="ADAL" clId="{6226901D-09D7-42A8-B438-C937DD22A922}" dt="2026-05-05T10:27:55.716" v="318" actId="14100"/>
          <ac:spMkLst>
            <pc:docMk/>
            <pc:sldMk cId="2198969139" sldId="316"/>
            <ac:spMk id="3" creationId="{7B5081E8-65CB-DE25-09B3-58918B859CE1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31:59.851" v="687" actId="20577"/>
          <ac:spMkLst>
            <pc:docMk/>
            <pc:sldMk cId="2198969139" sldId="316"/>
            <ac:spMk id="10" creationId="{9D1B2572-E58D-ECD9-2EF8-08D697A68F34}"/>
          </ac:spMkLst>
        </pc:spChg>
      </pc:sldChg>
      <pc:sldChg chg="modSp add mod">
        <pc:chgData name="Дергачова Катерина Олександрівна" userId="7d3b2948-15c9-474d-9b64-a824530dc4f6" providerId="ADAL" clId="{6226901D-09D7-42A8-B438-C937DD22A922}" dt="2026-05-05T10:29:06.572" v="323" actId="14100"/>
        <pc:sldMkLst>
          <pc:docMk/>
          <pc:sldMk cId="1064197138" sldId="317"/>
        </pc:sldMkLst>
        <pc:spChg chg="mod">
          <ac:chgData name="Дергачова Катерина Олександрівна" userId="7d3b2948-15c9-474d-9b64-a824530dc4f6" providerId="ADAL" clId="{6226901D-09D7-42A8-B438-C937DD22A922}" dt="2026-05-05T10:29:06.572" v="323" actId="14100"/>
          <ac:spMkLst>
            <pc:docMk/>
            <pc:sldMk cId="1064197138" sldId="317"/>
            <ac:spMk id="10" creationId="{549DC735-4134-66FA-FE7D-CDF4E00C92C4}"/>
          </ac:spMkLst>
        </pc:spChg>
      </pc:sldChg>
      <pc:sldChg chg="modSp add mod">
        <pc:chgData name="Дергачова Катерина Олександрівна" userId="7d3b2948-15c9-474d-9b64-a824530dc4f6" providerId="ADAL" clId="{6226901D-09D7-42A8-B438-C937DD22A922}" dt="2026-05-05T10:29:43.504" v="331" actId="1037"/>
        <pc:sldMkLst>
          <pc:docMk/>
          <pc:sldMk cId="436334849" sldId="318"/>
        </pc:sldMkLst>
        <pc:spChg chg="mod">
          <ac:chgData name="Дергачова Катерина Олександрівна" userId="7d3b2948-15c9-474d-9b64-a824530dc4f6" providerId="ADAL" clId="{6226901D-09D7-42A8-B438-C937DD22A922}" dt="2026-05-05T10:29:43.504" v="331" actId="1037"/>
          <ac:spMkLst>
            <pc:docMk/>
            <pc:sldMk cId="436334849" sldId="318"/>
            <ac:spMk id="10" creationId="{16FC989C-A230-5751-30B7-13D63CA7AD11}"/>
          </ac:spMkLst>
        </pc:spChg>
      </pc:sldChg>
      <pc:sldChg chg="modSp add mod">
        <pc:chgData name="Дергачова Катерина Олександрівна" userId="7d3b2948-15c9-474d-9b64-a824530dc4f6" providerId="ADAL" clId="{6226901D-09D7-42A8-B438-C937DD22A922}" dt="2026-05-05T11:14:01.356" v="637" actId="20577"/>
        <pc:sldMkLst>
          <pc:docMk/>
          <pc:sldMk cId="3145410153" sldId="319"/>
        </pc:sldMkLst>
        <pc:spChg chg="mod">
          <ac:chgData name="Дергачова Катерина Олександрівна" userId="7d3b2948-15c9-474d-9b64-a824530dc4f6" providerId="ADAL" clId="{6226901D-09D7-42A8-B438-C937DD22A922}" dt="2026-05-05T11:14:01.356" v="637" actId="20577"/>
          <ac:spMkLst>
            <pc:docMk/>
            <pc:sldMk cId="3145410153" sldId="319"/>
            <ac:spMk id="10" creationId="{930C25B8-E2D6-C1DD-1E9D-1F4DCABB178A}"/>
          </ac:spMkLst>
        </pc:spChg>
      </pc:sldChg>
      <pc:sldChg chg="modSp add mod">
        <pc:chgData name="Дергачова Катерина Олександрівна" userId="7d3b2948-15c9-474d-9b64-a824530dc4f6" providerId="ADAL" clId="{6226901D-09D7-42A8-B438-C937DD22A922}" dt="2026-05-05T11:35:11.490" v="692" actId="20577"/>
        <pc:sldMkLst>
          <pc:docMk/>
          <pc:sldMk cId="3924852862" sldId="320"/>
        </pc:sldMkLst>
        <pc:spChg chg="mod">
          <ac:chgData name="Дергачова Катерина Олександрівна" userId="7d3b2948-15c9-474d-9b64-a824530dc4f6" providerId="ADAL" clId="{6226901D-09D7-42A8-B438-C937DD22A922}" dt="2026-05-05T11:35:11.490" v="692" actId="20577"/>
          <ac:spMkLst>
            <pc:docMk/>
            <pc:sldMk cId="3924852862" sldId="320"/>
            <ac:spMk id="10" creationId="{4A732DC7-C14B-BD83-0502-CA48F3416614}"/>
          </ac:spMkLst>
        </pc:spChg>
      </pc:sldChg>
      <pc:sldChg chg="delSp modSp add mod">
        <pc:chgData name="Дергачова Катерина Олександрівна" userId="7d3b2948-15c9-474d-9b64-a824530dc4f6" providerId="ADAL" clId="{6226901D-09D7-42A8-B438-C937DD22A922}" dt="2026-05-05T11:35:16.787" v="697" actId="20577"/>
        <pc:sldMkLst>
          <pc:docMk/>
          <pc:sldMk cId="3269067295" sldId="321"/>
        </pc:sldMkLst>
        <pc:spChg chg="del">
          <ac:chgData name="Дергачова Катерина Олександрівна" userId="7d3b2948-15c9-474d-9b64-a824530dc4f6" providerId="ADAL" clId="{6226901D-09D7-42A8-B438-C937DD22A922}" dt="2026-05-05T10:32:40.028" v="507" actId="478"/>
          <ac:spMkLst>
            <pc:docMk/>
            <pc:sldMk cId="3269067295" sldId="321"/>
            <ac:spMk id="3" creationId="{C13342BF-1321-8A55-BD5E-280589ED0CE9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29:22.086" v="657" actId="20577"/>
          <ac:spMkLst>
            <pc:docMk/>
            <pc:sldMk cId="3269067295" sldId="321"/>
            <ac:spMk id="5" creationId="{2BA94B87-29F0-5026-2B61-EC82872B4917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35:16.787" v="697" actId="20577"/>
          <ac:spMkLst>
            <pc:docMk/>
            <pc:sldMk cId="3269067295" sldId="321"/>
            <ac:spMk id="10" creationId="{4C7D9FFA-948D-1FD3-6DED-0D4BD57FF83F}"/>
          </ac:spMkLst>
        </pc:spChg>
      </pc:sldChg>
      <pc:sldChg chg="modSp add mod">
        <pc:chgData name="Дергачова Катерина Олександрівна" userId="7d3b2948-15c9-474d-9b64-a824530dc4f6" providerId="ADAL" clId="{6226901D-09D7-42A8-B438-C937DD22A922}" dt="2026-05-05T11:43:34.271" v="728" actId="207"/>
        <pc:sldMkLst>
          <pc:docMk/>
          <pc:sldMk cId="1839729660" sldId="322"/>
        </pc:sldMkLst>
        <pc:spChg chg="mod">
          <ac:chgData name="Дергачова Катерина Олександрівна" userId="7d3b2948-15c9-474d-9b64-a824530dc4f6" providerId="ADAL" clId="{6226901D-09D7-42A8-B438-C937DD22A922}" dt="2026-05-05T10:34:03.606" v="597" actId="20577"/>
          <ac:spMkLst>
            <pc:docMk/>
            <pc:sldMk cId="1839729660" sldId="322"/>
            <ac:spMk id="5" creationId="{8247435E-2D14-EF94-0A25-6D1A0516F2B1}"/>
          </ac:spMkLst>
        </pc:spChg>
        <pc:spChg chg="mod">
          <ac:chgData name="Дергачова Катерина Олександрівна" userId="7d3b2948-15c9-474d-9b64-a824530dc4f6" providerId="ADAL" clId="{6226901D-09D7-42A8-B438-C937DD22A922}" dt="2026-05-05T11:43:34.271" v="728" actId="207"/>
          <ac:spMkLst>
            <pc:docMk/>
            <pc:sldMk cId="1839729660" sldId="322"/>
            <ac:spMk id="10" creationId="{4989765B-45F0-8291-18D0-AE54AA0314E3}"/>
          </ac:spMkLst>
        </pc:spChg>
      </pc:sldChg>
      <pc:sldMasterChg chg="delSldLayout">
        <pc:chgData name="Дергачова Катерина Олександрівна" userId="7d3b2948-15c9-474d-9b64-a824530dc4f6" providerId="ADAL" clId="{6226901D-09D7-42A8-B438-C937DD22A922}" dt="2026-05-05T10:36:34.968" v="611" actId="47"/>
        <pc:sldMasterMkLst>
          <pc:docMk/>
          <pc:sldMasterMk cId="0" sldId="2147483659"/>
        </pc:sldMasterMkLst>
        <pc:sldLayoutChg chg="del">
          <pc:chgData name="Дергачова Катерина Олександрівна" userId="7d3b2948-15c9-474d-9b64-a824530dc4f6" providerId="ADAL" clId="{6226901D-09D7-42A8-B438-C937DD22A922}" dt="2026-05-05T10:36:34.968" v="611" actId="47"/>
          <pc:sldLayoutMkLst>
            <pc:docMk/>
            <pc:sldMasterMk cId="0" sldId="2147483659"/>
            <pc:sldLayoutMk cId="0" sldId="2147483650"/>
          </pc:sldLayoutMkLst>
        </pc:sldLayoutChg>
        <pc:sldLayoutChg chg="del">
          <pc:chgData name="Дергачова Катерина Олександрівна" userId="7d3b2948-15c9-474d-9b64-a824530dc4f6" providerId="ADAL" clId="{6226901D-09D7-42A8-B438-C937DD22A922}" dt="2026-05-05T10:36:34.052" v="610" actId="47"/>
          <pc:sldLayoutMkLst>
            <pc:docMk/>
            <pc:sldMasterMk cId="0" sldId="2147483659"/>
            <pc:sldLayoutMk cId="0" sldId="214748365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9F170C-8A54-25E3-E35A-C4C7F0E1D3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0A8D81-961B-1021-56A0-6FB4E096A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1EF6D-71F8-442E-BA46-17E4D749BD60}" type="datetimeFigureOut"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05.05.2026</a:t>
            </a:fld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993A1-F0C5-D91F-0429-5E9CDF646B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C7F32-F86D-8647-A372-AC267993DB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764BF-9A3F-449E-82EC-ACF312604B53}" type="slidenum">
              <a:rPr lang="uk-UA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‹№›</a:t>
            </a:fld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12882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uk-UA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Times New Roman" panose="02020603050405020304" pitchFamily="18" charset="0"/>
        <a:ea typeface="Open Sans" pitchFamily="2" charset="0"/>
        <a:cs typeface="Times New Roman" panose="02020603050405020304" pitchFamily="18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uk-UA"/>
          </a:p>
        </p:txBody>
      </p:sp>
      <p:sp>
        <p:nvSpPr>
          <p:cNvPr id="418" name="Google Shape;4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263BA624-D896-5683-C6B7-296AA4BC3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DA874214-DF15-47CA-7A56-A8EA087DF7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720A3448-E8F9-81BA-A9F1-CCB81B5987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7215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D8BD66D1-C74A-3A6C-B09E-5ACD0813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9F76C90C-0B72-7A98-E8C5-A47D2A4914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C04F19E5-7428-5C36-DE21-902AAA733B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888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55B5F9C4-3872-A433-7D9D-B4BCAEDB4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F13B6B3D-AAC4-9948-A53B-5F86B2B472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885496B0-239E-3ACD-052B-BE3796BBB9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116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A3BF4C92-4ABC-0F3D-0DBA-847DC90DD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4C820A89-7187-9F68-1018-628DB66A52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4685F3BE-32CB-B3C7-D172-5A001A1337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06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CDE261ED-0469-F9B2-5FDF-D9E90A7F8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348D3D7A-229E-8D45-A7B7-2DE1EEBD7C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FA0D0324-F477-C44B-B736-7EA6B61CC1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5400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92EE7925-ACE5-BFBD-1154-05BFCAE9C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91756A86-69C8-A813-83E1-163D004E5F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E7A58E21-4861-D622-4055-20BAD653C5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5083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167FD32F-5FBD-A9C7-6E31-A5AF54148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B2525ACD-3006-8D5B-338A-40D62AF1B8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4A4B526F-B4CC-D1CC-3F96-25FB56A7A1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099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A0A2D847-71FC-A615-50E3-960F8C883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FACB7E8A-F3C3-AC4C-97AB-3C75384BA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D8387D4E-D20A-57C7-53B1-D6261DD482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4764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3B98C5BA-3AD3-17E4-6D8B-18C48889D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AC9DF415-B885-85F8-F128-EDF369C9B8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53F4A314-2F5C-39D7-C9BE-3FC36CBCB6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1111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73C471D7-13ED-E65D-CFA3-543B4DD1F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EE3D94DD-C1E0-7CF5-0EE3-AB86E64549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A521EACC-CDEC-1528-0431-5170405781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7193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3E666928-3DFE-2BC5-8CBA-FF7873D2B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a6b64817_0_0:notes">
            <a:extLst>
              <a:ext uri="{FF2B5EF4-FFF2-40B4-BE49-F238E27FC236}">
                <a16:creationId xmlns:a16="http://schemas.microsoft.com/office/drawing/2014/main" id="{D15DD9B6-55AB-D965-2134-C0ABAF6525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76" name="Google Shape;76;g50a6b64817_0_0:notes">
            <a:extLst>
              <a:ext uri="{FF2B5EF4-FFF2-40B4-BE49-F238E27FC236}">
                <a16:creationId xmlns:a16="http://schemas.microsoft.com/office/drawing/2014/main" id="{0AD2B106-CE9F-27FD-EEA1-8A4C3097DB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0070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uk-UA"/>
          </a:p>
        </p:txBody>
      </p:sp>
      <p:sp>
        <p:nvSpPr>
          <p:cNvPr id="68" name="Google Shape;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4663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 descr="solid navy blue background"/>
          <p:cNvSpPr/>
          <p:nvPr/>
        </p:nvSpPr>
        <p:spPr>
          <a:xfrm>
            <a:off x="-19200" y="-19199"/>
            <a:ext cx="9182400" cy="43579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ea typeface="Open Sans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BC02D3F-00DC-527A-7E31-065912952F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06774" y="963175"/>
            <a:ext cx="7118262" cy="3217150"/>
          </a:xfrm>
          <a:prstGeom prst="rect">
            <a:avLst/>
          </a:prstGeom>
        </p:spPr>
      </p:pic>
      <p:sp>
        <p:nvSpPr>
          <p:cNvPr id="6" name="Google Shape;16;p2" descr="solid navy blue background">
            <a:extLst>
              <a:ext uri="{FF2B5EF4-FFF2-40B4-BE49-F238E27FC236}">
                <a16:creationId xmlns:a16="http://schemas.microsoft.com/office/drawing/2014/main" id="{0CD8663D-E5A1-73DF-38FE-55F5B33FE049}"/>
              </a:ext>
            </a:extLst>
          </p:cNvPr>
          <p:cNvSpPr/>
          <p:nvPr userDrawn="1"/>
        </p:nvSpPr>
        <p:spPr>
          <a:xfrm>
            <a:off x="-19201" y="-19224"/>
            <a:ext cx="6420002" cy="4357914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2000">
                <a:schemeClr val="tx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ea typeface="Open Sans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18;p2" descr="Title text box"/>
          <p:cNvSpPr txBox="1">
            <a:spLocks noGrp="1"/>
          </p:cNvSpPr>
          <p:nvPr>
            <p:ph type="ctrTitle"/>
          </p:nvPr>
        </p:nvSpPr>
        <p:spPr>
          <a:xfrm>
            <a:off x="457200" y="1143000"/>
            <a:ext cx="4568190" cy="2052600"/>
          </a:xfrm>
          <a:prstGeom prst="rect">
            <a:avLst/>
          </a:prstGeom>
        </p:spPr>
        <p:txBody>
          <a:bodyPr spcFirstLastPara="1" wrap="square" lIns="0" tIns="0" rIns="0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B Garamond SemiBold"/>
              <a:buNone/>
              <a:defRPr sz="4000" b="0">
                <a:solidFill>
                  <a:schemeClr val="lt1"/>
                </a:solidFill>
                <a:latin typeface="+mj-lt"/>
                <a:ea typeface="EB Garamond SemiBold"/>
                <a:cs typeface="Times New Roman" panose="02020603050405020304" pitchFamily="18" charset="0"/>
                <a:sym typeface="EB Garamond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Google Shape;19;p2" descr="Subtitle text box"/>
          <p:cNvSpPr txBox="1">
            <a:spLocks noGrp="1"/>
          </p:cNvSpPr>
          <p:nvPr>
            <p:ph type="subTitle" idx="1"/>
          </p:nvPr>
        </p:nvSpPr>
        <p:spPr>
          <a:xfrm>
            <a:off x="457200" y="3200400"/>
            <a:ext cx="4568190" cy="7926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1800" i="1">
                <a:solidFill>
                  <a:schemeClr val="lt1"/>
                </a:solidFill>
                <a:latin typeface="+mj-lt"/>
                <a:ea typeface="EB Garamond ExtraBold"/>
                <a:cs typeface="Times New Roman" panose="02020603050405020304" pitchFamily="18" charset="0"/>
                <a:sym typeface="EB Garamo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B Garamond"/>
              <a:buNone/>
              <a:defRPr sz="2400" i="1">
                <a:solidFill>
                  <a:schemeClr val="lt1"/>
                </a:solidFill>
                <a:latin typeface="EB Garamond ExtraBold"/>
                <a:ea typeface="EB Garamond ExtraBold"/>
                <a:cs typeface="EB Garamond ExtraBold"/>
                <a:sym typeface="EB Garamond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grpSp>
        <p:nvGrpSpPr>
          <p:cNvPr id="199" name="Graphic 4">
            <a:extLst>
              <a:ext uri="{FF2B5EF4-FFF2-40B4-BE49-F238E27FC236}">
                <a16:creationId xmlns:a16="http://schemas.microsoft.com/office/drawing/2014/main" id="{5163C2C6-7651-BFF6-B904-8F331F2F7BFF}"/>
              </a:ext>
            </a:extLst>
          </p:cNvPr>
          <p:cNvGrpSpPr/>
          <p:nvPr/>
        </p:nvGrpSpPr>
        <p:grpSpPr>
          <a:xfrm>
            <a:off x="454116" y="386334"/>
            <a:ext cx="704373" cy="370713"/>
            <a:chOff x="577215" y="386334"/>
            <a:chExt cx="704373" cy="370713"/>
          </a:xfrm>
        </p:grpSpPr>
        <p:grpSp>
          <p:nvGrpSpPr>
            <p:cNvPr id="200" name="Graphic 4">
              <a:extLst>
                <a:ext uri="{FF2B5EF4-FFF2-40B4-BE49-F238E27FC236}">
                  <a16:creationId xmlns:a16="http://schemas.microsoft.com/office/drawing/2014/main" id="{3A149CCC-932D-02E5-43AF-8E0E21FC4324}"/>
                </a:ext>
              </a:extLst>
            </p:cNvPr>
            <p:cNvGrpSpPr/>
            <p:nvPr/>
          </p:nvGrpSpPr>
          <p:grpSpPr>
            <a:xfrm>
              <a:off x="577215" y="414909"/>
              <a:ext cx="704373" cy="313658"/>
              <a:chOff x="577215" y="414909"/>
              <a:chExt cx="704373" cy="313658"/>
            </a:xfrm>
            <a:solidFill>
              <a:srgbClr val="FFFFFF"/>
            </a:solidFill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D557D731-8EFF-AA32-CC57-84E7821BA570}"/>
                  </a:ext>
                </a:extLst>
              </p:cNvPr>
              <p:cNvSpPr/>
              <p:nvPr/>
            </p:nvSpPr>
            <p:spPr>
              <a:xfrm>
                <a:off x="577215" y="585978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A28DDA47-6463-3076-7803-893F45D858CC}"/>
                  </a:ext>
                </a:extLst>
              </p:cNvPr>
              <p:cNvSpPr/>
              <p:nvPr/>
            </p:nvSpPr>
            <p:spPr>
              <a:xfrm>
                <a:off x="577215" y="643032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49B2B0A3-DE43-127A-1B2C-1964BBA288DE}"/>
                  </a:ext>
                </a:extLst>
              </p:cNvPr>
              <p:cNvSpPr/>
              <p:nvPr/>
            </p:nvSpPr>
            <p:spPr>
              <a:xfrm>
                <a:off x="577215" y="700087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03D0DEA5-0D15-83AB-6669-A3AD15CB0F18}"/>
                  </a:ext>
                </a:extLst>
              </p:cNvPr>
              <p:cNvSpPr/>
              <p:nvPr/>
            </p:nvSpPr>
            <p:spPr>
              <a:xfrm>
                <a:off x="858964" y="414909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5220FB05-289C-39D5-E57F-A8FA516E0F0B}"/>
                  </a:ext>
                </a:extLst>
              </p:cNvPr>
              <p:cNvSpPr/>
              <p:nvPr/>
            </p:nvSpPr>
            <p:spPr>
              <a:xfrm>
                <a:off x="858964" y="471963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FCBBBE46-42D9-ABE6-D25B-622A0B7E5B4F}"/>
                  </a:ext>
                </a:extLst>
              </p:cNvPr>
              <p:cNvSpPr/>
              <p:nvPr/>
            </p:nvSpPr>
            <p:spPr>
              <a:xfrm>
                <a:off x="858964" y="528923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7" name="Graphic 4">
              <a:extLst>
                <a:ext uri="{FF2B5EF4-FFF2-40B4-BE49-F238E27FC236}">
                  <a16:creationId xmlns:a16="http://schemas.microsoft.com/office/drawing/2014/main" id="{AC498938-E0A9-90C9-954E-A722660B3F24}"/>
                </a:ext>
              </a:extLst>
            </p:cNvPr>
            <p:cNvGrpSpPr/>
            <p:nvPr/>
          </p:nvGrpSpPr>
          <p:grpSpPr>
            <a:xfrm>
              <a:off x="577215" y="386334"/>
              <a:ext cx="704373" cy="370713"/>
              <a:chOff x="577215" y="386334"/>
              <a:chExt cx="704373" cy="370713"/>
            </a:xfrm>
            <a:solidFill>
              <a:srgbClr val="D63647"/>
            </a:solidFill>
          </p:grpSpPr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1777AC9D-06DE-F518-6DEE-8778FB3A5C95}"/>
                  </a:ext>
                </a:extLst>
              </p:cNvPr>
              <p:cNvSpPr/>
              <p:nvPr/>
            </p:nvSpPr>
            <p:spPr>
              <a:xfrm>
                <a:off x="577215" y="614457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791074EE-A740-9635-3F96-F976CDAEB88E}"/>
                  </a:ext>
                </a:extLst>
              </p:cNvPr>
              <p:cNvSpPr/>
              <p:nvPr/>
            </p:nvSpPr>
            <p:spPr>
              <a:xfrm>
                <a:off x="577215" y="671512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F3DE60CB-B365-D007-B57E-25F56B484725}"/>
                  </a:ext>
                </a:extLst>
              </p:cNvPr>
              <p:cNvSpPr/>
              <p:nvPr/>
            </p:nvSpPr>
            <p:spPr>
              <a:xfrm>
                <a:off x="577215" y="728567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E616C5DD-DAAD-DC68-4421-64DCCD8C35A8}"/>
                  </a:ext>
                </a:extLst>
              </p:cNvPr>
              <p:cNvSpPr/>
              <p:nvPr/>
            </p:nvSpPr>
            <p:spPr>
              <a:xfrm>
                <a:off x="858964" y="386334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E6358D9C-2296-91FE-451A-95620E1F4E69}"/>
                  </a:ext>
                </a:extLst>
              </p:cNvPr>
              <p:cNvSpPr/>
              <p:nvPr/>
            </p:nvSpPr>
            <p:spPr>
              <a:xfrm>
                <a:off x="858964" y="443388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FD41C091-2254-2038-9052-70886A5E0091}"/>
                  </a:ext>
                </a:extLst>
              </p:cNvPr>
              <p:cNvSpPr/>
              <p:nvPr/>
            </p:nvSpPr>
            <p:spPr>
              <a:xfrm>
                <a:off x="858964" y="500443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948C7AAC-A387-3F89-1030-3DADDD3C36A0}"/>
                  </a:ext>
                </a:extLst>
              </p:cNvPr>
              <p:cNvSpPr/>
              <p:nvPr/>
            </p:nvSpPr>
            <p:spPr>
              <a:xfrm>
                <a:off x="858964" y="557498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7AC5BD6-25F2-C0B0-93C0-7AE6A758A686}"/>
                </a:ext>
              </a:extLst>
            </p:cNvPr>
            <p:cNvSpPr/>
            <p:nvPr/>
          </p:nvSpPr>
          <p:spPr>
            <a:xfrm>
              <a:off x="577215" y="386334"/>
              <a:ext cx="281749" cy="199644"/>
            </a:xfrm>
            <a:custGeom>
              <a:avLst/>
              <a:gdLst>
                <a:gd name="connsiteX0" fmla="*/ 0 w 281749"/>
                <a:gd name="connsiteY0" fmla="*/ 0 h 199644"/>
                <a:gd name="connsiteX1" fmla="*/ 281750 w 281749"/>
                <a:gd name="connsiteY1" fmla="*/ 0 h 199644"/>
                <a:gd name="connsiteX2" fmla="*/ 281750 w 281749"/>
                <a:gd name="connsiteY2" fmla="*/ 199644 h 199644"/>
                <a:gd name="connsiteX3" fmla="*/ 0 w 281749"/>
                <a:gd name="connsiteY3" fmla="*/ 199644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49" h="199644">
                  <a:moveTo>
                    <a:pt x="0" y="0"/>
                  </a:moveTo>
                  <a:lnTo>
                    <a:pt x="281750" y="0"/>
                  </a:lnTo>
                  <a:lnTo>
                    <a:pt x="281750" y="199644"/>
                  </a:lnTo>
                  <a:lnTo>
                    <a:pt x="0" y="199644"/>
                  </a:lnTo>
                  <a:close/>
                </a:path>
              </a:pathLst>
            </a:custGeom>
            <a:solidFill>
              <a:srgbClr val="0039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6" name="Graphic 4">
              <a:extLst>
                <a:ext uri="{FF2B5EF4-FFF2-40B4-BE49-F238E27FC236}">
                  <a16:creationId xmlns:a16="http://schemas.microsoft.com/office/drawing/2014/main" id="{755E60E4-1188-CD51-FED4-046350322468}"/>
                </a:ext>
              </a:extLst>
            </p:cNvPr>
            <p:cNvGrpSpPr/>
            <p:nvPr/>
          </p:nvGrpSpPr>
          <p:grpSpPr>
            <a:xfrm>
              <a:off x="586644" y="392620"/>
              <a:ext cx="262890" cy="187071"/>
              <a:chOff x="586644" y="392620"/>
              <a:chExt cx="262890" cy="187071"/>
            </a:xfrm>
            <a:solidFill>
              <a:srgbClr val="FFFFFF"/>
            </a:solidFill>
          </p:grpSpPr>
          <p:grpSp>
            <p:nvGrpSpPr>
              <p:cNvPr id="217" name="Graphic 4">
                <a:extLst>
                  <a:ext uri="{FF2B5EF4-FFF2-40B4-BE49-F238E27FC236}">
                    <a16:creationId xmlns:a16="http://schemas.microsoft.com/office/drawing/2014/main" id="{7A6321BE-9A7E-E435-F4FE-E270648513DB}"/>
                  </a:ext>
                </a:extLst>
              </p:cNvPr>
              <p:cNvGrpSpPr/>
              <p:nvPr/>
            </p:nvGrpSpPr>
            <p:grpSpPr>
              <a:xfrm>
                <a:off x="586644" y="392620"/>
                <a:ext cx="262890" cy="39433"/>
                <a:chOff x="586644" y="392620"/>
                <a:chExt cx="262890" cy="39433"/>
              </a:xfrm>
              <a:solidFill>
                <a:srgbClr val="FFFFFF"/>
              </a:solidFill>
            </p:grpSpPr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C55D56C3-F49D-1423-8F9F-594FBB69FAFD}"/>
                    </a:ext>
                  </a:extLst>
                </p:cNvPr>
                <p:cNvSpPr/>
                <p:nvPr/>
              </p:nvSpPr>
              <p:spPr>
                <a:xfrm>
                  <a:off x="586644" y="392620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9B2C859C-B27C-2A48-F08E-D862CC7E3489}"/>
                    </a:ext>
                  </a:extLst>
                </p:cNvPr>
                <p:cNvSpPr/>
                <p:nvPr/>
              </p:nvSpPr>
              <p:spPr>
                <a:xfrm>
                  <a:off x="610933" y="413575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30 w 19430"/>
                    <a:gd name="connsiteY3" fmla="*/ 7048 h 18478"/>
                    <a:gd name="connsiteX4" fmla="*/ 9716 w 19430"/>
                    <a:gd name="connsiteY4" fmla="*/ 0 h 18478"/>
                    <a:gd name="connsiteX5" fmla="*/ 12002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6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361CC88E-8760-9923-105E-14D382C4E12C}"/>
                    </a:ext>
                  </a:extLst>
                </p:cNvPr>
                <p:cNvSpPr/>
                <p:nvPr/>
              </p:nvSpPr>
              <p:spPr>
                <a:xfrm>
                  <a:off x="635317" y="392620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C50E18BE-3177-E65B-51BE-F8F6BB671DEE}"/>
                    </a:ext>
                  </a:extLst>
                </p:cNvPr>
                <p:cNvSpPr/>
                <p:nvPr/>
              </p:nvSpPr>
              <p:spPr>
                <a:xfrm>
                  <a:off x="659701" y="413575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2AF3B2D8-2480-DD24-4C22-890C3EB21A7D}"/>
                    </a:ext>
                  </a:extLst>
                </p:cNvPr>
                <p:cNvSpPr/>
                <p:nvPr/>
              </p:nvSpPr>
              <p:spPr>
                <a:xfrm>
                  <a:off x="684085" y="392620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A9463ED6-E95A-9B4D-A07D-5A87626FE7F3}"/>
                    </a:ext>
                  </a:extLst>
                </p:cNvPr>
                <p:cNvSpPr/>
                <p:nvPr/>
              </p:nvSpPr>
              <p:spPr>
                <a:xfrm>
                  <a:off x="708374" y="413575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29 w 19430"/>
                    <a:gd name="connsiteY3" fmla="*/ 7048 h 18478"/>
                    <a:gd name="connsiteX4" fmla="*/ 9715 w 19430"/>
                    <a:gd name="connsiteY4" fmla="*/ 0 h 18478"/>
                    <a:gd name="connsiteX5" fmla="*/ 12001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5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5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A430FBB9-F92E-828A-B889-7F6E644D0484}"/>
                    </a:ext>
                  </a:extLst>
                </p:cNvPr>
                <p:cNvSpPr/>
                <p:nvPr/>
              </p:nvSpPr>
              <p:spPr>
                <a:xfrm>
                  <a:off x="732758" y="392620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1B6651BD-6A85-8CCC-5C17-C4C9AD8D11C0}"/>
                    </a:ext>
                  </a:extLst>
                </p:cNvPr>
                <p:cNvSpPr/>
                <p:nvPr/>
              </p:nvSpPr>
              <p:spPr>
                <a:xfrm>
                  <a:off x="757142" y="413575"/>
                  <a:ext cx="19335" cy="18478"/>
                </a:xfrm>
                <a:custGeom>
                  <a:avLst/>
                  <a:gdLst>
                    <a:gd name="connsiteX0" fmla="*/ 3620 w 19335"/>
                    <a:gd name="connsiteY0" fmla="*/ 18478 h 18478"/>
                    <a:gd name="connsiteX1" fmla="*/ 5906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620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620" y="18478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620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A5E1EB44-EBB7-143E-75D0-18FB0CA5D59D}"/>
                    </a:ext>
                  </a:extLst>
                </p:cNvPr>
                <p:cNvSpPr/>
                <p:nvPr/>
              </p:nvSpPr>
              <p:spPr>
                <a:xfrm>
                  <a:off x="781431" y="392620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7048 h 18383"/>
                    <a:gd name="connsiteX3" fmla="*/ 7429 w 19430"/>
                    <a:gd name="connsiteY3" fmla="*/ 7048 h 18383"/>
                    <a:gd name="connsiteX4" fmla="*/ 9715 w 19430"/>
                    <a:gd name="connsiteY4" fmla="*/ 0 h 18383"/>
                    <a:gd name="connsiteX5" fmla="*/ 12002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97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C538BC18-4A4F-5688-841D-BC64195C4459}"/>
                    </a:ext>
                  </a:extLst>
                </p:cNvPr>
                <p:cNvSpPr/>
                <p:nvPr/>
              </p:nvSpPr>
              <p:spPr>
                <a:xfrm>
                  <a:off x="805815" y="413575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430 w 19335"/>
                    <a:gd name="connsiteY3" fmla="*/ 7048 h 18478"/>
                    <a:gd name="connsiteX4" fmla="*/ 9716 w 19335"/>
                    <a:gd name="connsiteY4" fmla="*/ 0 h 18478"/>
                    <a:gd name="connsiteX5" fmla="*/ 12002 w 19335"/>
                    <a:gd name="connsiteY5" fmla="*/ 7048 h 18478"/>
                    <a:gd name="connsiteX6" fmla="*/ 19336 w 19335"/>
                    <a:gd name="connsiteY6" fmla="*/ 7048 h 18478"/>
                    <a:gd name="connsiteX7" fmla="*/ 13430 w 19335"/>
                    <a:gd name="connsiteY7" fmla="*/ 11430 h 18478"/>
                    <a:gd name="connsiteX8" fmla="*/ 15716 w 19335"/>
                    <a:gd name="connsiteY8" fmla="*/ 18478 h 18478"/>
                    <a:gd name="connsiteX9" fmla="*/ 9716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B86E6A8F-05D3-C86D-E5A3-8C2B1DD2D8FC}"/>
                    </a:ext>
                  </a:extLst>
                </p:cNvPr>
                <p:cNvSpPr/>
                <p:nvPr/>
              </p:nvSpPr>
              <p:spPr>
                <a:xfrm>
                  <a:off x="830198" y="392620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9" name="Graphic 4">
                <a:extLst>
                  <a:ext uri="{FF2B5EF4-FFF2-40B4-BE49-F238E27FC236}">
                    <a16:creationId xmlns:a16="http://schemas.microsoft.com/office/drawing/2014/main" id="{6275E4C2-EE72-14A4-6948-03F53704D5BB}"/>
                  </a:ext>
                </a:extLst>
              </p:cNvPr>
              <p:cNvGrpSpPr/>
              <p:nvPr/>
            </p:nvGrpSpPr>
            <p:grpSpPr>
              <a:xfrm>
                <a:off x="586644" y="434721"/>
                <a:ext cx="262890" cy="39433"/>
                <a:chOff x="586644" y="434721"/>
                <a:chExt cx="262890" cy="39433"/>
              </a:xfrm>
              <a:solidFill>
                <a:srgbClr val="FFFFFF"/>
              </a:solidFill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F12185CC-8B9C-F1B4-0DC3-7037C906C8E5}"/>
                    </a:ext>
                  </a:extLst>
                </p:cNvPr>
                <p:cNvSpPr/>
                <p:nvPr/>
              </p:nvSpPr>
              <p:spPr>
                <a:xfrm>
                  <a:off x="586644" y="434721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D6BED5AE-D389-A31D-D36A-5D347A794A37}"/>
                    </a:ext>
                  </a:extLst>
                </p:cNvPr>
                <p:cNvSpPr/>
                <p:nvPr/>
              </p:nvSpPr>
              <p:spPr>
                <a:xfrm>
                  <a:off x="610933" y="455676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9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30 w 19430"/>
                    <a:gd name="connsiteY3" fmla="*/ 7048 h 18478"/>
                    <a:gd name="connsiteX4" fmla="*/ 9716 w 19430"/>
                    <a:gd name="connsiteY4" fmla="*/ 0 h 18478"/>
                    <a:gd name="connsiteX5" fmla="*/ 12002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9 h 18478"/>
                    <a:gd name="connsiteX9" fmla="*/ 9716 w 19430"/>
                    <a:gd name="connsiteY9" fmla="*/ 14097 h 18478"/>
                    <a:gd name="connsiteX10" fmla="*/ 3715 w 19430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6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0D8E84EC-2560-3661-5251-FA897E858599}"/>
                    </a:ext>
                  </a:extLst>
                </p:cNvPr>
                <p:cNvSpPr/>
                <p:nvPr/>
              </p:nvSpPr>
              <p:spPr>
                <a:xfrm>
                  <a:off x="635317" y="434721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C077BFFD-A550-1E34-B9F1-2CAF8078157D}"/>
                    </a:ext>
                  </a:extLst>
                </p:cNvPr>
                <p:cNvSpPr/>
                <p:nvPr/>
              </p:nvSpPr>
              <p:spPr>
                <a:xfrm>
                  <a:off x="659701" y="455676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9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9 h 18478"/>
                    <a:gd name="connsiteX9" fmla="*/ 9620 w 19335"/>
                    <a:gd name="connsiteY9" fmla="*/ 14097 h 18478"/>
                    <a:gd name="connsiteX10" fmla="*/ 3715 w 19335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9"/>
                      </a:lnTo>
                      <a:lnTo>
                        <a:pt x="9620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58D5AD07-8987-9AF4-5244-FBC8A9BB45B3}"/>
                    </a:ext>
                  </a:extLst>
                </p:cNvPr>
                <p:cNvSpPr/>
                <p:nvPr/>
              </p:nvSpPr>
              <p:spPr>
                <a:xfrm>
                  <a:off x="684085" y="434721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BC087845-0756-E118-7304-408D02161803}"/>
                    </a:ext>
                  </a:extLst>
                </p:cNvPr>
                <p:cNvSpPr/>
                <p:nvPr/>
              </p:nvSpPr>
              <p:spPr>
                <a:xfrm>
                  <a:off x="708374" y="455676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9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29 w 19430"/>
                    <a:gd name="connsiteY3" fmla="*/ 7048 h 18478"/>
                    <a:gd name="connsiteX4" fmla="*/ 9715 w 19430"/>
                    <a:gd name="connsiteY4" fmla="*/ 0 h 18478"/>
                    <a:gd name="connsiteX5" fmla="*/ 12001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9 h 18478"/>
                    <a:gd name="connsiteX9" fmla="*/ 9715 w 19430"/>
                    <a:gd name="connsiteY9" fmla="*/ 14097 h 18478"/>
                    <a:gd name="connsiteX10" fmla="*/ 3715 w 19430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5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748177D4-6230-0F99-5836-607145E8D2C5}"/>
                    </a:ext>
                  </a:extLst>
                </p:cNvPr>
                <p:cNvSpPr/>
                <p:nvPr/>
              </p:nvSpPr>
              <p:spPr>
                <a:xfrm>
                  <a:off x="732758" y="434721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B1D7D9D2-55BC-6A65-32D7-32A090DEC6B1}"/>
                    </a:ext>
                  </a:extLst>
                </p:cNvPr>
                <p:cNvSpPr/>
                <p:nvPr/>
              </p:nvSpPr>
              <p:spPr>
                <a:xfrm>
                  <a:off x="757142" y="455676"/>
                  <a:ext cx="19335" cy="18478"/>
                </a:xfrm>
                <a:custGeom>
                  <a:avLst/>
                  <a:gdLst>
                    <a:gd name="connsiteX0" fmla="*/ 3620 w 19335"/>
                    <a:gd name="connsiteY0" fmla="*/ 18479 h 18478"/>
                    <a:gd name="connsiteX1" fmla="*/ 5906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9 h 18478"/>
                    <a:gd name="connsiteX9" fmla="*/ 9620 w 19335"/>
                    <a:gd name="connsiteY9" fmla="*/ 14097 h 18478"/>
                    <a:gd name="connsiteX10" fmla="*/ 3620 w 19335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620" y="18479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9"/>
                      </a:lnTo>
                      <a:lnTo>
                        <a:pt x="9620" y="14097"/>
                      </a:lnTo>
                      <a:lnTo>
                        <a:pt x="3620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E8705E05-DA5F-662F-E183-7DC7C053EC62}"/>
                    </a:ext>
                  </a:extLst>
                </p:cNvPr>
                <p:cNvSpPr/>
                <p:nvPr/>
              </p:nvSpPr>
              <p:spPr>
                <a:xfrm>
                  <a:off x="781431" y="434721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7048 h 18383"/>
                    <a:gd name="connsiteX3" fmla="*/ 7429 w 19430"/>
                    <a:gd name="connsiteY3" fmla="*/ 7048 h 18383"/>
                    <a:gd name="connsiteX4" fmla="*/ 9715 w 19430"/>
                    <a:gd name="connsiteY4" fmla="*/ 0 h 18383"/>
                    <a:gd name="connsiteX5" fmla="*/ 12002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02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99004FB3-F06B-EA9A-C2FF-D60125D86CAD}"/>
                    </a:ext>
                  </a:extLst>
                </p:cNvPr>
                <p:cNvSpPr/>
                <p:nvPr/>
              </p:nvSpPr>
              <p:spPr>
                <a:xfrm>
                  <a:off x="805815" y="455676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9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430 w 19335"/>
                    <a:gd name="connsiteY3" fmla="*/ 7048 h 18478"/>
                    <a:gd name="connsiteX4" fmla="*/ 9716 w 19335"/>
                    <a:gd name="connsiteY4" fmla="*/ 0 h 18478"/>
                    <a:gd name="connsiteX5" fmla="*/ 12002 w 19335"/>
                    <a:gd name="connsiteY5" fmla="*/ 7048 h 18478"/>
                    <a:gd name="connsiteX6" fmla="*/ 19336 w 19335"/>
                    <a:gd name="connsiteY6" fmla="*/ 7048 h 18478"/>
                    <a:gd name="connsiteX7" fmla="*/ 13430 w 19335"/>
                    <a:gd name="connsiteY7" fmla="*/ 11430 h 18478"/>
                    <a:gd name="connsiteX8" fmla="*/ 15716 w 19335"/>
                    <a:gd name="connsiteY8" fmla="*/ 18479 h 18478"/>
                    <a:gd name="connsiteX9" fmla="*/ 9716 w 19335"/>
                    <a:gd name="connsiteY9" fmla="*/ 14097 h 18478"/>
                    <a:gd name="connsiteX10" fmla="*/ 3715 w 19335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6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4EB7033C-5083-0462-65BD-19C7103FF4CC}"/>
                    </a:ext>
                  </a:extLst>
                </p:cNvPr>
                <p:cNvSpPr/>
                <p:nvPr/>
              </p:nvSpPr>
              <p:spPr>
                <a:xfrm>
                  <a:off x="830198" y="434721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1" name="Graphic 4">
                <a:extLst>
                  <a:ext uri="{FF2B5EF4-FFF2-40B4-BE49-F238E27FC236}">
                    <a16:creationId xmlns:a16="http://schemas.microsoft.com/office/drawing/2014/main" id="{3F8FFDB0-5016-E8A7-45BE-17FA69FCFC78}"/>
                  </a:ext>
                </a:extLst>
              </p:cNvPr>
              <p:cNvGrpSpPr/>
              <p:nvPr/>
            </p:nvGrpSpPr>
            <p:grpSpPr>
              <a:xfrm>
                <a:off x="586644" y="476916"/>
                <a:ext cx="262890" cy="39433"/>
                <a:chOff x="586644" y="476916"/>
                <a:chExt cx="262890" cy="39433"/>
              </a:xfrm>
              <a:solidFill>
                <a:srgbClr val="FFFFFF"/>
              </a:solidFill>
            </p:grpSpPr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59310BD2-34EC-3CB6-C2F1-04E876B6E062}"/>
                    </a:ext>
                  </a:extLst>
                </p:cNvPr>
                <p:cNvSpPr/>
                <p:nvPr/>
              </p:nvSpPr>
              <p:spPr>
                <a:xfrm>
                  <a:off x="586644" y="476916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AE44DD4F-E5EF-C472-ADF8-11BAA77196E9}"/>
                    </a:ext>
                  </a:extLst>
                </p:cNvPr>
                <p:cNvSpPr/>
                <p:nvPr/>
              </p:nvSpPr>
              <p:spPr>
                <a:xfrm>
                  <a:off x="610933" y="497871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30 w 19430"/>
                    <a:gd name="connsiteY3" fmla="*/ 7048 h 18478"/>
                    <a:gd name="connsiteX4" fmla="*/ 9716 w 19430"/>
                    <a:gd name="connsiteY4" fmla="*/ 0 h 18478"/>
                    <a:gd name="connsiteX5" fmla="*/ 12002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6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934E3231-15DC-B5BA-188A-77E53F0CA55B}"/>
                    </a:ext>
                  </a:extLst>
                </p:cNvPr>
                <p:cNvSpPr/>
                <p:nvPr/>
              </p:nvSpPr>
              <p:spPr>
                <a:xfrm>
                  <a:off x="635317" y="476916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4F206AC3-89C4-18E8-75D4-A4CAF87B1A2B}"/>
                    </a:ext>
                  </a:extLst>
                </p:cNvPr>
                <p:cNvSpPr/>
                <p:nvPr/>
              </p:nvSpPr>
              <p:spPr>
                <a:xfrm>
                  <a:off x="659701" y="497871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26531BB7-BA20-D554-235F-E3266F4152BF}"/>
                    </a:ext>
                  </a:extLst>
                </p:cNvPr>
                <p:cNvSpPr/>
                <p:nvPr/>
              </p:nvSpPr>
              <p:spPr>
                <a:xfrm>
                  <a:off x="684085" y="476916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5B93DC4E-96D2-48E0-B6EB-E0739F497835}"/>
                    </a:ext>
                  </a:extLst>
                </p:cNvPr>
                <p:cNvSpPr/>
                <p:nvPr/>
              </p:nvSpPr>
              <p:spPr>
                <a:xfrm>
                  <a:off x="708374" y="497871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29 w 19430"/>
                    <a:gd name="connsiteY3" fmla="*/ 7048 h 18478"/>
                    <a:gd name="connsiteX4" fmla="*/ 9715 w 19430"/>
                    <a:gd name="connsiteY4" fmla="*/ 0 h 18478"/>
                    <a:gd name="connsiteX5" fmla="*/ 12001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5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5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E7E3BA32-AA81-9715-25EE-3047A913BD2D}"/>
                    </a:ext>
                  </a:extLst>
                </p:cNvPr>
                <p:cNvSpPr/>
                <p:nvPr/>
              </p:nvSpPr>
              <p:spPr>
                <a:xfrm>
                  <a:off x="732758" y="476916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C285335C-AF37-ED8F-259C-51CCB6ABA79F}"/>
                    </a:ext>
                  </a:extLst>
                </p:cNvPr>
                <p:cNvSpPr/>
                <p:nvPr/>
              </p:nvSpPr>
              <p:spPr>
                <a:xfrm>
                  <a:off x="757142" y="497871"/>
                  <a:ext cx="19335" cy="18478"/>
                </a:xfrm>
                <a:custGeom>
                  <a:avLst/>
                  <a:gdLst>
                    <a:gd name="connsiteX0" fmla="*/ 3620 w 19335"/>
                    <a:gd name="connsiteY0" fmla="*/ 18478 h 18478"/>
                    <a:gd name="connsiteX1" fmla="*/ 5906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620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620" y="18478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620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B8887677-173F-E13D-4554-EA2A506A775B}"/>
                    </a:ext>
                  </a:extLst>
                </p:cNvPr>
                <p:cNvSpPr/>
                <p:nvPr/>
              </p:nvSpPr>
              <p:spPr>
                <a:xfrm>
                  <a:off x="781431" y="476916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6953 h 18383"/>
                    <a:gd name="connsiteX3" fmla="*/ 7429 w 19430"/>
                    <a:gd name="connsiteY3" fmla="*/ 6953 h 18383"/>
                    <a:gd name="connsiteX4" fmla="*/ 9715 w 19430"/>
                    <a:gd name="connsiteY4" fmla="*/ 0 h 18383"/>
                    <a:gd name="connsiteX5" fmla="*/ 12002 w 19430"/>
                    <a:gd name="connsiteY5" fmla="*/ 6953 h 18383"/>
                    <a:gd name="connsiteX6" fmla="*/ 19431 w 19430"/>
                    <a:gd name="connsiteY6" fmla="*/ 6953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02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29" y="6953"/>
                      </a:lnTo>
                      <a:lnTo>
                        <a:pt x="9715" y="0"/>
                      </a:lnTo>
                      <a:lnTo>
                        <a:pt x="12002" y="6953"/>
                      </a:lnTo>
                      <a:lnTo>
                        <a:pt x="19431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00159DA1-54DC-F723-B2D3-C5F251B4E18D}"/>
                    </a:ext>
                  </a:extLst>
                </p:cNvPr>
                <p:cNvSpPr/>
                <p:nvPr/>
              </p:nvSpPr>
              <p:spPr>
                <a:xfrm>
                  <a:off x="805815" y="497871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430 w 19335"/>
                    <a:gd name="connsiteY3" fmla="*/ 7048 h 18478"/>
                    <a:gd name="connsiteX4" fmla="*/ 9716 w 19335"/>
                    <a:gd name="connsiteY4" fmla="*/ 0 h 18478"/>
                    <a:gd name="connsiteX5" fmla="*/ 12002 w 19335"/>
                    <a:gd name="connsiteY5" fmla="*/ 7048 h 18478"/>
                    <a:gd name="connsiteX6" fmla="*/ 19336 w 19335"/>
                    <a:gd name="connsiteY6" fmla="*/ 7048 h 18478"/>
                    <a:gd name="connsiteX7" fmla="*/ 13430 w 19335"/>
                    <a:gd name="connsiteY7" fmla="*/ 11430 h 18478"/>
                    <a:gd name="connsiteX8" fmla="*/ 15716 w 19335"/>
                    <a:gd name="connsiteY8" fmla="*/ 18478 h 18478"/>
                    <a:gd name="connsiteX9" fmla="*/ 9716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84967504-6FD1-F1A4-6957-9921904E4F98}"/>
                    </a:ext>
                  </a:extLst>
                </p:cNvPr>
                <p:cNvSpPr/>
                <p:nvPr/>
              </p:nvSpPr>
              <p:spPr>
                <a:xfrm>
                  <a:off x="830198" y="476916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3" name="Graphic 4">
                <a:extLst>
                  <a:ext uri="{FF2B5EF4-FFF2-40B4-BE49-F238E27FC236}">
                    <a16:creationId xmlns:a16="http://schemas.microsoft.com/office/drawing/2014/main" id="{46CEC2DF-5B18-0AEF-100D-9473C72C66C0}"/>
                  </a:ext>
                </a:extLst>
              </p:cNvPr>
              <p:cNvGrpSpPr/>
              <p:nvPr/>
            </p:nvGrpSpPr>
            <p:grpSpPr>
              <a:xfrm>
                <a:off x="586644" y="519112"/>
                <a:ext cx="262890" cy="39338"/>
                <a:chOff x="586644" y="519112"/>
                <a:chExt cx="262890" cy="39338"/>
              </a:xfrm>
              <a:solidFill>
                <a:srgbClr val="FFFFFF"/>
              </a:solidFill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B547FC5A-5D25-D2E3-B3EB-6F7753110CD3}"/>
                    </a:ext>
                  </a:extLst>
                </p:cNvPr>
                <p:cNvSpPr/>
                <p:nvPr/>
              </p:nvSpPr>
              <p:spPr>
                <a:xfrm>
                  <a:off x="586644" y="519112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60F0ECFC-F3D1-A18E-BE1D-7E31BCC65E2B}"/>
                    </a:ext>
                  </a:extLst>
                </p:cNvPr>
                <p:cNvSpPr/>
                <p:nvPr/>
              </p:nvSpPr>
              <p:spPr>
                <a:xfrm>
                  <a:off x="610933" y="540067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430 h 18383"/>
                    <a:gd name="connsiteX2" fmla="*/ 0 w 19430"/>
                    <a:gd name="connsiteY2" fmla="*/ 7048 h 18383"/>
                    <a:gd name="connsiteX3" fmla="*/ 7430 w 19430"/>
                    <a:gd name="connsiteY3" fmla="*/ 7048 h 18383"/>
                    <a:gd name="connsiteX4" fmla="*/ 9716 w 19430"/>
                    <a:gd name="connsiteY4" fmla="*/ 0 h 18383"/>
                    <a:gd name="connsiteX5" fmla="*/ 12002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430 h 18383"/>
                    <a:gd name="connsiteX8" fmla="*/ 15716 w 19430"/>
                    <a:gd name="connsiteY8" fmla="*/ 18383 h 18383"/>
                    <a:gd name="connsiteX9" fmla="*/ 9716 w 19430"/>
                    <a:gd name="connsiteY9" fmla="*/ 14097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1360FBA9-A263-F272-E607-22EF2354FBD4}"/>
                    </a:ext>
                  </a:extLst>
                </p:cNvPr>
                <p:cNvSpPr/>
                <p:nvPr/>
              </p:nvSpPr>
              <p:spPr>
                <a:xfrm>
                  <a:off x="635317" y="519112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B8040496-A109-07BB-46E6-58C5ECA2232C}"/>
                    </a:ext>
                  </a:extLst>
                </p:cNvPr>
                <p:cNvSpPr/>
                <p:nvPr/>
              </p:nvSpPr>
              <p:spPr>
                <a:xfrm>
                  <a:off x="659701" y="540067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430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430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F1A5F640-DABA-E1E0-89CA-8BD046C9274C}"/>
                    </a:ext>
                  </a:extLst>
                </p:cNvPr>
                <p:cNvSpPr/>
                <p:nvPr/>
              </p:nvSpPr>
              <p:spPr>
                <a:xfrm>
                  <a:off x="684085" y="519112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1D1076B8-17B2-43BF-8D01-AF9559FEC8E6}"/>
                    </a:ext>
                  </a:extLst>
                </p:cNvPr>
                <p:cNvSpPr/>
                <p:nvPr/>
              </p:nvSpPr>
              <p:spPr>
                <a:xfrm>
                  <a:off x="708374" y="540067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430 h 18383"/>
                    <a:gd name="connsiteX2" fmla="*/ 0 w 19430"/>
                    <a:gd name="connsiteY2" fmla="*/ 7048 h 18383"/>
                    <a:gd name="connsiteX3" fmla="*/ 7429 w 19430"/>
                    <a:gd name="connsiteY3" fmla="*/ 7048 h 18383"/>
                    <a:gd name="connsiteX4" fmla="*/ 9715 w 19430"/>
                    <a:gd name="connsiteY4" fmla="*/ 0 h 18383"/>
                    <a:gd name="connsiteX5" fmla="*/ 12001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430 h 18383"/>
                    <a:gd name="connsiteX8" fmla="*/ 15716 w 19430"/>
                    <a:gd name="connsiteY8" fmla="*/ 18383 h 18383"/>
                    <a:gd name="connsiteX9" fmla="*/ 9715 w 19430"/>
                    <a:gd name="connsiteY9" fmla="*/ 14097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5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70A378FB-83C0-466B-4E43-0594923FCD50}"/>
                    </a:ext>
                  </a:extLst>
                </p:cNvPr>
                <p:cNvSpPr/>
                <p:nvPr/>
              </p:nvSpPr>
              <p:spPr>
                <a:xfrm>
                  <a:off x="732758" y="519112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7A4904D2-96F1-0B76-6CA3-C2B36D546A9C}"/>
                    </a:ext>
                  </a:extLst>
                </p:cNvPr>
                <p:cNvSpPr/>
                <p:nvPr/>
              </p:nvSpPr>
              <p:spPr>
                <a:xfrm>
                  <a:off x="757142" y="540067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430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430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11FC19E7-EF3D-EC41-E7E0-B5B19CDEDF56}"/>
                    </a:ext>
                  </a:extLst>
                </p:cNvPr>
                <p:cNvSpPr/>
                <p:nvPr/>
              </p:nvSpPr>
              <p:spPr>
                <a:xfrm>
                  <a:off x="781431" y="519112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6953 h 18383"/>
                    <a:gd name="connsiteX3" fmla="*/ 7429 w 19430"/>
                    <a:gd name="connsiteY3" fmla="*/ 6953 h 18383"/>
                    <a:gd name="connsiteX4" fmla="*/ 9715 w 19430"/>
                    <a:gd name="connsiteY4" fmla="*/ 0 h 18383"/>
                    <a:gd name="connsiteX5" fmla="*/ 12002 w 19430"/>
                    <a:gd name="connsiteY5" fmla="*/ 6953 h 18383"/>
                    <a:gd name="connsiteX6" fmla="*/ 19431 w 19430"/>
                    <a:gd name="connsiteY6" fmla="*/ 6953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02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29" y="6953"/>
                      </a:lnTo>
                      <a:lnTo>
                        <a:pt x="9715" y="0"/>
                      </a:lnTo>
                      <a:lnTo>
                        <a:pt x="12002" y="6953"/>
                      </a:lnTo>
                      <a:lnTo>
                        <a:pt x="19431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EC769F10-5754-3E54-57E8-7AA99F175471}"/>
                    </a:ext>
                  </a:extLst>
                </p:cNvPr>
                <p:cNvSpPr/>
                <p:nvPr/>
              </p:nvSpPr>
              <p:spPr>
                <a:xfrm>
                  <a:off x="805815" y="540067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430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430 w 19335"/>
                    <a:gd name="connsiteY7" fmla="*/ 11430 h 18383"/>
                    <a:gd name="connsiteX8" fmla="*/ 15716 w 19335"/>
                    <a:gd name="connsiteY8" fmla="*/ 18383 h 18383"/>
                    <a:gd name="connsiteX9" fmla="*/ 9716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C140A4BB-9FF5-0627-90F6-6FFC60B99667}"/>
                    </a:ext>
                  </a:extLst>
                </p:cNvPr>
                <p:cNvSpPr/>
                <p:nvPr/>
              </p:nvSpPr>
              <p:spPr>
                <a:xfrm>
                  <a:off x="830198" y="519112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04F7EC36-3305-B4A2-FBEE-ECA29238491B}"/>
                  </a:ext>
                </a:extLst>
              </p:cNvPr>
              <p:cNvSpPr/>
              <p:nvPr/>
            </p:nvSpPr>
            <p:spPr>
              <a:xfrm>
                <a:off x="586644" y="561213"/>
                <a:ext cx="19335" cy="18478"/>
              </a:xfrm>
              <a:custGeom>
                <a:avLst/>
                <a:gdLst>
                  <a:gd name="connsiteX0" fmla="*/ 3620 w 19335"/>
                  <a:gd name="connsiteY0" fmla="*/ 18479 h 18478"/>
                  <a:gd name="connsiteX1" fmla="*/ 5906 w 19335"/>
                  <a:gd name="connsiteY1" fmla="*/ 11430 h 18478"/>
                  <a:gd name="connsiteX2" fmla="*/ 0 w 19335"/>
                  <a:gd name="connsiteY2" fmla="*/ 7048 h 18478"/>
                  <a:gd name="connsiteX3" fmla="*/ 7334 w 19335"/>
                  <a:gd name="connsiteY3" fmla="*/ 7048 h 18478"/>
                  <a:gd name="connsiteX4" fmla="*/ 9620 w 19335"/>
                  <a:gd name="connsiteY4" fmla="*/ 0 h 18478"/>
                  <a:gd name="connsiteX5" fmla="*/ 11906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620 w 19335"/>
                  <a:gd name="connsiteY9" fmla="*/ 14097 h 18478"/>
                  <a:gd name="connsiteX10" fmla="*/ 3620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620" y="18479"/>
                    </a:moveTo>
                    <a:lnTo>
                      <a:pt x="5906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620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68ACC81B-94C5-7985-6F84-E8B3C95BC3C7}"/>
                  </a:ext>
                </a:extLst>
              </p:cNvPr>
              <p:cNvSpPr/>
              <p:nvPr/>
            </p:nvSpPr>
            <p:spPr>
              <a:xfrm>
                <a:off x="635317" y="561213"/>
                <a:ext cx="19335" cy="18478"/>
              </a:xfrm>
              <a:custGeom>
                <a:avLst/>
                <a:gdLst>
                  <a:gd name="connsiteX0" fmla="*/ 3715 w 19335"/>
                  <a:gd name="connsiteY0" fmla="*/ 18479 h 18478"/>
                  <a:gd name="connsiteX1" fmla="*/ 6001 w 19335"/>
                  <a:gd name="connsiteY1" fmla="*/ 11430 h 18478"/>
                  <a:gd name="connsiteX2" fmla="*/ 0 w 19335"/>
                  <a:gd name="connsiteY2" fmla="*/ 7048 h 18478"/>
                  <a:gd name="connsiteX3" fmla="*/ 7430 w 19335"/>
                  <a:gd name="connsiteY3" fmla="*/ 7048 h 18478"/>
                  <a:gd name="connsiteX4" fmla="*/ 9716 w 19335"/>
                  <a:gd name="connsiteY4" fmla="*/ 0 h 18478"/>
                  <a:gd name="connsiteX5" fmla="*/ 12002 w 19335"/>
                  <a:gd name="connsiteY5" fmla="*/ 7048 h 18478"/>
                  <a:gd name="connsiteX6" fmla="*/ 19336 w 19335"/>
                  <a:gd name="connsiteY6" fmla="*/ 7048 h 18478"/>
                  <a:gd name="connsiteX7" fmla="*/ 13430 w 19335"/>
                  <a:gd name="connsiteY7" fmla="*/ 11430 h 18478"/>
                  <a:gd name="connsiteX8" fmla="*/ 15716 w 19335"/>
                  <a:gd name="connsiteY8" fmla="*/ 18479 h 18478"/>
                  <a:gd name="connsiteX9" fmla="*/ 9716 w 19335"/>
                  <a:gd name="connsiteY9" fmla="*/ 14097 h 18478"/>
                  <a:gd name="connsiteX10" fmla="*/ 3715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30" y="7048"/>
                    </a:lnTo>
                    <a:lnTo>
                      <a:pt x="9716" y="0"/>
                    </a:lnTo>
                    <a:lnTo>
                      <a:pt x="12002" y="7048"/>
                    </a:lnTo>
                    <a:lnTo>
                      <a:pt x="19336" y="7048"/>
                    </a:lnTo>
                    <a:lnTo>
                      <a:pt x="13430" y="11430"/>
                    </a:lnTo>
                    <a:lnTo>
                      <a:pt x="15716" y="18479"/>
                    </a:lnTo>
                    <a:lnTo>
                      <a:pt x="9716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15490FAD-B029-7D41-C42C-E9A2C4A9C970}"/>
                  </a:ext>
                </a:extLst>
              </p:cNvPr>
              <p:cNvSpPr/>
              <p:nvPr/>
            </p:nvSpPr>
            <p:spPr>
              <a:xfrm>
                <a:off x="684085" y="561213"/>
                <a:ext cx="19335" cy="18478"/>
              </a:xfrm>
              <a:custGeom>
                <a:avLst/>
                <a:gdLst>
                  <a:gd name="connsiteX0" fmla="*/ 3620 w 19335"/>
                  <a:gd name="connsiteY0" fmla="*/ 18479 h 18478"/>
                  <a:gd name="connsiteX1" fmla="*/ 5905 w 19335"/>
                  <a:gd name="connsiteY1" fmla="*/ 11430 h 18478"/>
                  <a:gd name="connsiteX2" fmla="*/ 0 w 19335"/>
                  <a:gd name="connsiteY2" fmla="*/ 7048 h 18478"/>
                  <a:gd name="connsiteX3" fmla="*/ 7334 w 19335"/>
                  <a:gd name="connsiteY3" fmla="*/ 7048 h 18478"/>
                  <a:gd name="connsiteX4" fmla="*/ 9620 w 19335"/>
                  <a:gd name="connsiteY4" fmla="*/ 0 h 18478"/>
                  <a:gd name="connsiteX5" fmla="*/ 11906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620 w 19335"/>
                  <a:gd name="connsiteY9" fmla="*/ 14097 h 18478"/>
                  <a:gd name="connsiteX10" fmla="*/ 3620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620" y="18479"/>
                    </a:moveTo>
                    <a:lnTo>
                      <a:pt x="5905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620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585C9B89-1EC9-19C4-DD96-1DFF62C93952}"/>
                  </a:ext>
                </a:extLst>
              </p:cNvPr>
              <p:cNvSpPr/>
              <p:nvPr/>
            </p:nvSpPr>
            <p:spPr>
              <a:xfrm>
                <a:off x="732758" y="561213"/>
                <a:ext cx="19335" cy="18478"/>
              </a:xfrm>
              <a:custGeom>
                <a:avLst/>
                <a:gdLst>
                  <a:gd name="connsiteX0" fmla="*/ 3715 w 19335"/>
                  <a:gd name="connsiteY0" fmla="*/ 18479 h 18478"/>
                  <a:gd name="connsiteX1" fmla="*/ 6001 w 19335"/>
                  <a:gd name="connsiteY1" fmla="*/ 11430 h 18478"/>
                  <a:gd name="connsiteX2" fmla="*/ 0 w 19335"/>
                  <a:gd name="connsiteY2" fmla="*/ 7048 h 18478"/>
                  <a:gd name="connsiteX3" fmla="*/ 7430 w 19335"/>
                  <a:gd name="connsiteY3" fmla="*/ 7048 h 18478"/>
                  <a:gd name="connsiteX4" fmla="*/ 9716 w 19335"/>
                  <a:gd name="connsiteY4" fmla="*/ 0 h 18478"/>
                  <a:gd name="connsiteX5" fmla="*/ 12002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716 w 19335"/>
                  <a:gd name="connsiteY9" fmla="*/ 14097 h 18478"/>
                  <a:gd name="connsiteX10" fmla="*/ 3715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30" y="7048"/>
                    </a:lnTo>
                    <a:lnTo>
                      <a:pt x="9716" y="0"/>
                    </a:lnTo>
                    <a:lnTo>
                      <a:pt x="12002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716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3E93E652-965F-8161-A94A-6569D38CBCC0}"/>
                  </a:ext>
                </a:extLst>
              </p:cNvPr>
              <p:cNvSpPr/>
              <p:nvPr/>
            </p:nvSpPr>
            <p:spPr>
              <a:xfrm>
                <a:off x="781431" y="561213"/>
                <a:ext cx="19430" cy="18478"/>
              </a:xfrm>
              <a:custGeom>
                <a:avLst/>
                <a:gdLst>
                  <a:gd name="connsiteX0" fmla="*/ 3715 w 19430"/>
                  <a:gd name="connsiteY0" fmla="*/ 18479 h 18478"/>
                  <a:gd name="connsiteX1" fmla="*/ 6001 w 19430"/>
                  <a:gd name="connsiteY1" fmla="*/ 11430 h 18478"/>
                  <a:gd name="connsiteX2" fmla="*/ 0 w 19430"/>
                  <a:gd name="connsiteY2" fmla="*/ 7048 h 18478"/>
                  <a:gd name="connsiteX3" fmla="*/ 7429 w 19430"/>
                  <a:gd name="connsiteY3" fmla="*/ 7048 h 18478"/>
                  <a:gd name="connsiteX4" fmla="*/ 9715 w 19430"/>
                  <a:gd name="connsiteY4" fmla="*/ 0 h 18478"/>
                  <a:gd name="connsiteX5" fmla="*/ 12002 w 19430"/>
                  <a:gd name="connsiteY5" fmla="*/ 7048 h 18478"/>
                  <a:gd name="connsiteX6" fmla="*/ 19431 w 19430"/>
                  <a:gd name="connsiteY6" fmla="*/ 7048 h 18478"/>
                  <a:gd name="connsiteX7" fmla="*/ 13430 w 19430"/>
                  <a:gd name="connsiteY7" fmla="*/ 11430 h 18478"/>
                  <a:gd name="connsiteX8" fmla="*/ 15716 w 19430"/>
                  <a:gd name="connsiteY8" fmla="*/ 18479 h 18478"/>
                  <a:gd name="connsiteX9" fmla="*/ 9715 w 19430"/>
                  <a:gd name="connsiteY9" fmla="*/ 14097 h 18478"/>
                  <a:gd name="connsiteX10" fmla="*/ 3715 w 19430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430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29" y="7048"/>
                    </a:lnTo>
                    <a:lnTo>
                      <a:pt x="9715" y="0"/>
                    </a:lnTo>
                    <a:lnTo>
                      <a:pt x="12002" y="7048"/>
                    </a:lnTo>
                    <a:lnTo>
                      <a:pt x="19431" y="7048"/>
                    </a:lnTo>
                    <a:lnTo>
                      <a:pt x="13430" y="11430"/>
                    </a:lnTo>
                    <a:lnTo>
                      <a:pt x="15716" y="18479"/>
                    </a:lnTo>
                    <a:lnTo>
                      <a:pt x="9715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75668816-44CB-E7F5-97B1-2B5DC396E09E}"/>
                  </a:ext>
                </a:extLst>
              </p:cNvPr>
              <p:cNvSpPr/>
              <p:nvPr/>
            </p:nvSpPr>
            <p:spPr>
              <a:xfrm>
                <a:off x="830198" y="561213"/>
                <a:ext cx="19335" cy="18478"/>
              </a:xfrm>
              <a:custGeom>
                <a:avLst/>
                <a:gdLst>
                  <a:gd name="connsiteX0" fmla="*/ 3715 w 19335"/>
                  <a:gd name="connsiteY0" fmla="*/ 18479 h 18478"/>
                  <a:gd name="connsiteX1" fmla="*/ 6001 w 19335"/>
                  <a:gd name="connsiteY1" fmla="*/ 11430 h 18478"/>
                  <a:gd name="connsiteX2" fmla="*/ 0 w 19335"/>
                  <a:gd name="connsiteY2" fmla="*/ 7048 h 18478"/>
                  <a:gd name="connsiteX3" fmla="*/ 7334 w 19335"/>
                  <a:gd name="connsiteY3" fmla="*/ 7048 h 18478"/>
                  <a:gd name="connsiteX4" fmla="*/ 9620 w 19335"/>
                  <a:gd name="connsiteY4" fmla="*/ 0 h 18478"/>
                  <a:gd name="connsiteX5" fmla="*/ 11906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620 w 19335"/>
                  <a:gd name="connsiteY9" fmla="*/ 14097 h 18478"/>
                  <a:gd name="connsiteX10" fmla="*/ 3715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434" name="Picture 433">
            <a:extLst>
              <a:ext uri="{FF2B5EF4-FFF2-40B4-BE49-F238E27FC236}">
                <a16:creationId xmlns:a16="http://schemas.microsoft.com/office/drawing/2014/main" id="{C493B295-597D-D53B-7A04-E617130463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39954" y="400050"/>
            <a:ext cx="1450467" cy="336041"/>
          </a:xfrm>
          <a:custGeom>
            <a:avLst/>
            <a:gdLst>
              <a:gd name="connsiteX0" fmla="*/ -759 w 1450467"/>
              <a:gd name="connsiteY0" fmla="*/ -264 h 336041"/>
              <a:gd name="connsiteX1" fmla="*/ 1449709 w 1450467"/>
              <a:gd name="connsiteY1" fmla="*/ -264 h 336041"/>
              <a:gd name="connsiteX2" fmla="*/ 1449709 w 1450467"/>
              <a:gd name="connsiteY2" fmla="*/ 335778 h 336041"/>
              <a:gd name="connsiteX3" fmla="*/ -759 w 1450467"/>
              <a:gd name="connsiteY3" fmla="*/ 335778 h 33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67" h="336041">
                <a:moveTo>
                  <a:pt x="-759" y="-264"/>
                </a:moveTo>
                <a:lnTo>
                  <a:pt x="1449709" y="-264"/>
                </a:lnTo>
                <a:lnTo>
                  <a:pt x="1449709" y="335778"/>
                </a:lnTo>
                <a:lnTo>
                  <a:pt x="-759" y="335778"/>
                </a:lnTo>
                <a:close/>
              </a:path>
            </a:pathLst>
          </a:custGeom>
        </p:spPr>
      </p:pic>
      <p:grpSp>
        <p:nvGrpSpPr>
          <p:cNvPr id="94" name="Graphic 19">
            <a:extLst>
              <a:ext uri="{FF2B5EF4-FFF2-40B4-BE49-F238E27FC236}">
                <a16:creationId xmlns:a16="http://schemas.microsoft.com/office/drawing/2014/main" id="{00BF8FD9-A4AC-CB46-4247-A539B28DBCA0}"/>
              </a:ext>
            </a:extLst>
          </p:cNvPr>
          <p:cNvGrpSpPr/>
          <p:nvPr userDrawn="1"/>
        </p:nvGrpSpPr>
        <p:grpSpPr>
          <a:xfrm>
            <a:off x="457201" y="4585410"/>
            <a:ext cx="1342785" cy="329483"/>
            <a:chOff x="944880" y="6179493"/>
            <a:chExt cx="2442598" cy="599348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528C9CE-D8EC-8DAB-6969-B8A7A81B5AFE}"/>
                </a:ext>
              </a:extLst>
            </p:cNvPr>
            <p:cNvSpPr/>
            <p:nvPr/>
          </p:nvSpPr>
          <p:spPr>
            <a:xfrm>
              <a:off x="944880" y="6179493"/>
              <a:ext cx="599319" cy="599348"/>
            </a:xfrm>
            <a:custGeom>
              <a:avLst/>
              <a:gdLst>
                <a:gd name="connsiteX0" fmla="*/ 0 w 599319"/>
                <a:gd name="connsiteY0" fmla="*/ 0 h 599348"/>
                <a:gd name="connsiteX1" fmla="*/ 599320 w 599319"/>
                <a:gd name="connsiteY1" fmla="*/ 0 h 599348"/>
                <a:gd name="connsiteX2" fmla="*/ 599320 w 599319"/>
                <a:gd name="connsiteY2" fmla="*/ 599348 h 599348"/>
                <a:gd name="connsiteX3" fmla="*/ 0 w 599319"/>
                <a:gd name="connsiteY3" fmla="*/ 599348 h 599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9319" h="599348">
                  <a:moveTo>
                    <a:pt x="0" y="0"/>
                  </a:moveTo>
                  <a:lnTo>
                    <a:pt x="599320" y="0"/>
                  </a:lnTo>
                  <a:lnTo>
                    <a:pt x="599320" y="599348"/>
                  </a:lnTo>
                  <a:lnTo>
                    <a:pt x="0" y="599348"/>
                  </a:lnTo>
                  <a:close/>
                </a:path>
              </a:pathLst>
            </a:custGeom>
            <a:solidFill>
              <a:srgbClr val="00A6B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0AE0E42-3B8D-37D3-D48D-3F3F26B72BDC}"/>
                </a:ext>
              </a:extLst>
            </p:cNvPr>
            <p:cNvSpPr/>
            <p:nvPr/>
          </p:nvSpPr>
          <p:spPr>
            <a:xfrm>
              <a:off x="1675099" y="6259130"/>
              <a:ext cx="127699" cy="168560"/>
            </a:xfrm>
            <a:custGeom>
              <a:avLst/>
              <a:gdLst>
                <a:gd name="connsiteX0" fmla="*/ 58178 w 127699"/>
                <a:gd name="connsiteY0" fmla="*/ 79037 h 168560"/>
                <a:gd name="connsiteX1" fmla="*/ 84752 w 127699"/>
                <a:gd name="connsiteY1" fmla="*/ 52463 h 168560"/>
                <a:gd name="connsiteX2" fmla="*/ 53891 w 127699"/>
                <a:gd name="connsiteY2" fmla="*/ 26346 h 168560"/>
                <a:gd name="connsiteX3" fmla="*/ 30632 w 127699"/>
                <a:gd name="connsiteY3" fmla="*/ 26346 h 168560"/>
                <a:gd name="connsiteX4" fmla="*/ 30632 w 127699"/>
                <a:gd name="connsiteY4" fmla="*/ 79037 h 168560"/>
                <a:gd name="connsiteX5" fmla="*/ 58178 w 127699"/>
                <a:gd name="connsiteY5" fmla="*/ 79037 h 168560"/>
                <a:gd name="connsiteX6" fmla="*/ 0 w 127699"/>
                <a:gd name="connsiteY6" fmla="*/ 0 h 168560"/>
                <a:gd name="connsiteX7" fmla="*/ 54349 w 127699"/>
                <a:gd name="connsiteY7" fmla="*/ 0 h 168560"/>
                <a:gd name="connsiteX8" fmla="*/ 88295 w 127699"/>
                <a:gd name="connsiteY8" fmla="*/ 4743 h 168560"/>
                <a:gd name="connsiteX9" fmla="*/ 115841 w 127699"/>
                <a:gd name="connsiteY9" fmla="*/ 50805 h 168560"/>
                <a:gd name="connsiteX10" fmla="*/ 87352 w 127699"/>
                <a:gd name="connsiteY10" fmla="*/ 96867 h 168560"/>
                <a:gd name="connsiteX11" fmla="*/ 87352 w 127699"/>
                <a:gd name="connsiteY11" fmla="*/ 97353 h 168560"/>
                <a:gd name="connsiteX12" fmla="*/ 93038 w 127699"/>
                <a:gd name="connsiteY12" fmla="*/ 105668 h 168560"/>
                <a:gd name="connsiteX13" fmla="*/ 127699 w 127699"/>
                <a:gd name="connsiteY13" fmla="*/ 168560 h 168560"/>
                <a:gd name="connsiteX14" fmla="*/ 93524 w 127699"/>
                <a:gd name="connsiteY14" fmla="*/ 168560 h 168560"/>
                <a:gd name="connsiteX15" fmla="*/ 60063 w 127699"/>
                <a:gd name="connsiteY15" fmla="*/ 105668 h 168560"/>
                <a:gd name="connsiteX16" fmla="*/ 30632 w 127699"/>
                <a:gd name="connsiteY16" fmla="*/ 105668 h 168560"/>
                <a:gd name="connsiteX17" fmla="*/ 30632 w 127699"/>
                <a:gd name="connsiteY17" fmla="*/ 168560 h 168560"/>
                <a:gd name="connsiteX18" fmla="*/ 0 w 127699"/>
                <a:gd name="connsiteY18" fmla="*/ 168560 h 168560"/>
                <a:gd name="connsiteX19" fmla="*/ 0 w 127699"/>
                <a:gd name="connsiteY19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7699" h="168560">
                  <a:moveTo>
                    <a:pt x="58178" y="79037"/>
                  </a:moveTo>
                  <a:cubicBezTo>
                    <a:pt x="74551" y="79037"/>
                    <a:pt x="84752" y="69293"/>
                    <a:pt x="84752" y="52463"/>
                  </a:cubicBezTo>
                  <a:cubicBezTo>
                    <a:pt x="84752" y="35632"/>
                    <a:pt x="77865" y="26346"/>
                    <a:pt x="53891" y="26346"/>
                  </a:cubicBezTo>
                  <a:lnTo>
                    <a:pt x="30632" y="26346"/>
                  </a:lnTo>
                  <a:lnTo>
                    <a:pt x="30632" y="79037"/>
                  </a:lnTo>
                  <a:lnTo>
                    <a:pt x="58178" y="79037"/>
                  </a:lnTo>
                  <a:close/>
                  <a:moveTo>
                    <a:pt x="0" y="0"/>
                  </a:moveTo>
                  <a:lnTo>
                    <a:pt x="54349" y="0"/>
                  </a:lnTo>
                  <a:cubicBezTo>
                    <a:pt x="72636" y="0"/>
                    <a:pt x="80923" y="1429"/>
                    <a:pt x="88295" y="4743"/>
                  </a:cubicBezTo>
                  <a:cubicBezTo>
                    <a:pt x="105154" y="12344"/>
                    <a:pt x="115841" y="28489"/>
                    <a:pt x="115841" y="50805"/>
                  </a:cubicBezTo>
                  <a:cubicBezTo>
                    <a:pt x="115841" y="70979"/>
                    <a:pt x="105154" y="89724"/>
                    <a:pt x="87352" y="96867"/>
                  </a:cubicBezTo>
                  <a:lnTo>
                    <a:pt x="87352" y="97353"/>
                  </a:lnTo>
                  <a:cubicBezTo>
                    <a:pt x="87352" y="97353"/>
                    <a:pt x="89724" y="99725"/>
                    <a:pt x="93038" y="105668"/>
                  </a:cubicBezTo>
                  <a:lnTo>
                    <a:pt x="127699" y="168560"/>
                  </a:lnTo>
                  <a:lnTo>
                    <a:pt x="93524" y="168560"/>
                  </a:lnTo>
                  <a:lnTo>
                    <a:pt x="60063" y="105668"/>
                  </a:lnTo>
                  <a:lnTo>
                    <a:pt x="30632" y="105668"/>
                  </a:lnTo>
                  <a:lnTo>
                    <a:pt x="30632" y="168560"/>
                  </a:lnTo>
                  <a:lnTo>
                    <a:pt x="0" y="168560"/>
                  </a:lnTo>
                  <a:cubicBezTo>
                    <a:pt x="0" y="16856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334F30D-3C66-4660-511C-EAB2F122E6C7}"/>
                </a:ext>
              </a:extLst>
            </p:cNvPr>
            <p:cNvSpPr/>
            <p:nvPr/>
          </p:nvSpPr>
          <p:spPr>
            <a:xfrm>
              <a:off x="1831344" y="6259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896 w 104696"/>
                <a:gd name="connsiteY1" fmla="*/ 0 h 168560"/>
                <a:gd name="connsiteX2" fmla="*/ 100896 w 104696"/>
                <a:gd name="connsiteY2" fmla="*/ 26346 h 168560"/>
                <a:gd name="connsiteX3" fmla="*/ 30632 w 104696"/>
                <a:gd name="connsiteY3" fmla="*/ 26346 h 168560"/>
                <a:gd name="connsiteX4" fmla="*/ 30632 w 104696"/>
                <a:gd name="connsiteY4" fmla="*/ 70493 h 168560"/>
                <a:gd name="connsiteX5" fmla="*/ 87352 w 104696"/>
                <a:gd name="connsiteY5" fmla="*/ 70493 h 168560"/>
                <a:gd name="connsiteX6" fmla="*/ 87352 w 104696"/>
                <a:gd name="connsiteY6" fmla="*/ 96839 h 168560"/>
                <a:gd name="connsiteX7" fmla="*/ 30632 w 104696"/>
                <a:gd name="connsiteY7" fmla="*/ 96839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0 h 168560"/>
                <a:gd name="connsiteX11" fmla="*/ 0 w 104696"/>
                <a:gd name="connsiteY11" fmla="*/ 168560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896" y="0"/>
                  </a:lnTo>
                  <a:lnTo>
                    <a:pt x="100896" y="26346"/>
                  </a:lnTo>
                  <a:lnTo>
                    <a:pt x="30632" y="26346"/>
                  </a:lnTo>
                  <a:lnTo>
                    <a:pt x="30632" y="70493"/>
                  </a:lnTo>
                  <a:lnTo>
                    <a:pt x="87352" y="70493"/>
                  </a:lnTo>
                  <a:lnTo>
                    <a:pt x="87352" y="96839"/>
                  </a:lnTo>
                  <a:lnTo>
                    <a:pt x="30632" y="96839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0"/>
                  </a:lnTo>
                  <a:lnTo>
                    <a:pt x="0" y="168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339A4D7-EFE1-0072-FC37-F22FCAA3560E}"/>
                </a:ext>
              </a:extLst>
            </p:cNvPr>
            <p:cNvSpPr/>
            <p:nvPr/>
          </p:nvSpPr>
          <p:spPr>
            <a:xfrm>
              <a:off x="1955099" y="6256301"/>
              <a:ext cx="113697" cy="174246"/>
            </a:xfrm>
            <a:custGeom>
              <a:avLst/>
              <a:gdLst>
                <a:gd name="connsiteX0" fmla="*/ 16573 w 113697"/>
                <a:gd name="connsiteY0" fmla="*/ 128185 h 174246"/>
                <a:gd name="connsiteX1" fmla="*/ 58578 w 113697"/>
                <a:gd name="connsiteY1" fmla="*/ 145987 h 174246"/>
                <a:gd name="connsiteX2" fmla="*/ 83037 w 113697"/>
                <a:gd name="connsiteY2" fmla="*/ 125585 h 174246"/>
                <a:gd name="connsiteX3" fmla="*/ 3515 w 113697"/>
                <a:gd name="connsiteY3" fmla="*/ 48891 h 174246"/>
                <a:gd name="connsiteX4" fmla="*/ 60035 w 113697"/>
                <a:gd name="connsiteY4" fmla="*/ 0 h 174246"/>
                <a:gd name="connsiteX5" fmla="*/ 110354 w 113697"/>
                <a:gd name="connsiteY5" fmla="*/ 18059 h 174246"/>
                <a:gd name="connsiteX6" fmla="*/ 97067 w 113697"/>
                <a:gd name="connsiteY6" fmla="*/ 42976 h 174246"/>
                <a:gd name="connsiteX7" fmla="*/ 59806 w 113697"/>
                <a:gd name="connsiteY7" fmla="*/ 28260 h 174246"/>
                <a:gd name="connsiteX8" fmla="*/ 34404 w 113697"/>
                <a:gd name="connsiteY8" fmla="*/ 48434 h 174246"/>
                <a:gd name="connsiteX9" fmla="*/ 113698 w 113697"/>
                <a:gd name="connsiteY9" fmla="*/ 124870 h 174246"/>
                <a:gd name="connsiteX10" fmla="*/ 58149 w 113697"/>
                <a:gd name="connsiteY10" fmla="*/ 174247 h 174246"/>
                <a:gd name="connsiteX11" fmla="*/ 0 w 113697"/>
                <a:gd name="connsiteY11" fmla="*/ 151216 h 174246"/>
                <a:gd name="connsiteX12" fmla="*/ 16630 w 113697"/>
                <a:gd name="connsiteY12" fmla="*/ 128185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97" h="174246">
                  <a:moveTo>
                    <a:pt x="16573" y="128185"/>
                  </a:moveTo>
                  <a:cubicBezTo>
                    <a:pt x="16573" y="128185"/>
                    <a:pt x="34861" y="145987"/>
                    <a:pt x="58578" y="145987"/>
                  </a:cubicBezTo>
                  <a:cubicBezTo>
                    <a:pt x="71407" y="145987"/>
                    <a:pt x="83037" y="139329"/>
                    <a:pt x="83037" y="125585"/>
                  </a:cubicBezTo>
                  <a:cubicBezTo>
                    <a:pt x="83037" y="95439"/>
                    <a:pt x="3515" y="100668"/>
                    <a:pt x="3515" y="48891"/>
                  </a:cubicBezTo>
                  <a:cubicBezTo>
                    <a:pt x="3515" y="20888"/>
                    <a:pt x="27717" y="0"/>
                    <a:pt x="60035" y="0"/>
                  </a:cubicBezTo>
                  <a:cubicBezTo>
                    <a:pt x="92352" y="0"/>
                    <a:pt x="110354" y="18059"/>
                    <a:pt x="110354" y="18059"/>
                  </a:cubicBezTo>
                  <a:lnTo>
                    <a:pt x="97067" y="42976"/>
                  </a:lnTo>
                  <a:cubicBezTo>
                    <a:pt x="97067" y="42976"/>
                    <a:pt x="80923" y="28260"/>
                    <a:pt x="59806" y="28260"/>
                  </a:cubicBezTo>
                  <a:cubicBezTo>
                    <a:pt x="45548" y="28260"/>
                    <a:pt x="34404" y="36575"/>
                    <a:pt x="34404" y="48434"/>
                  </a:cubicBezTo>
                  <a:cubicBezTo>
                    <a:pt x="34404" y="78351"/>
                    <a:pt x="113698" y="70979"/>
                    <a:pt x="113698" y="124870"/>
                  </a:cubicBezTo>
                  <a:cubicBezTo>
                    <a:pt x="113698" y="151702"/>
                    <a:pt x="93295" y="174247"/>
                    <a:pt x="58149" y="174247"/>
                  </a:cubicBezTo>
                  <a:cubicBezTo>
                    <a:pt x="20631" y="174247"/>
                    <a:pt x="0" y="151216"/>
                    <a:pt x="0" y="151216"/>
                  </a:cubicBezTo>
                  <a:lnTo>
                    <a:pt x="16630" y="128185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3620F81-65A2-B89C-5F6E-BC27CFF586C7}"/>
                </a:ext>
              </a:extLst>
            </p:cNvPr>
            <p:cNvSpPr/>
            <p:nvPr/>
          </p:nvSpPr>
          <p:spPr>
            <a:xfrm>
              <a:off x="2097028" y="6259130"/>
              <a:ext cx="136042" cy="171389"/>
            </a:xfrm>
            <a:custGeom>
              <a:avLst/>
              <a:gdLst>
                <a:gd name="connsiteX0" fmla="*/ 0 w 136042"/>
                <a:gd name="connsiteY0" fmla="*/ 0 h 171389"/>
                <a:gd name="connsiteX1" fmla="*/ 30632 w 136042"/>
                <a:gd name="connsiteY1" fmla="*/ 0 h 171389"/>
                <a:gd name="connsiteX2" fmla="*/ 30632 w 136042"/>
                <a:gd name="connsiteY2" fmla="*/ 108011 h 171389"/>
                <a:gd name="connsiteX3" fmla="*/ 67893 w 136042"/>
                <a:gd name="connsiteY3" fmla="*/ 143386 h 171389"/>
                <a:gd name="connsiteX4" fmla="*/ 105411 w 136042"/>
                <a:gd name="connsiteY4" fmla="*/ 107783 h 171389"/>
                <a:gd name="connsiteX5" fmla="*/ 105411 w 136042"/>
                <a:gd name="connsiteY5" fmla="*/ 0 h 171389"/>
                <a:gd name="connsiteX6" fmla="*/ 136043 w 136042"/>
                <a:gd name="connsiteY6" fmla="*/ 0 h 171389"/>
                <a:gd name="connsiteX7" fmla="*/ 136043 w 136042"/>
                <a:gd name="connsiteY7" fmla="*/ 108011 h 171389"/>
                <a:gd name="connsiteX8" fmla="*/ 68150 w 136042"/>
                <a:gd name="connsiteY8" fmla="*/ 171389 h 171389"/>
                <a:gd name="connsiteX9" fmla="*/ 29 w 136042"/>
                <a:gd name="connsiteY9" fmla="*/ 108011 h 171389"/>
                <a:gd name="connsiteX10" fmla="*/ 29 w 136042"/>
                <a:gd name="connsiteY10" fmla="*/ 0 h 17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042" h="171389">
                  <a:moveTo>
                    <a:pt x="0" y="0"/>
                  </a:moveTo>
                  <a:lnTo>
                    <a:pt x="30632" y="0"/>
                  </a:lnTo>
                  <a:lnTo>
                    <a:pt x="30632" y="108011"/>
                  </a:lnTo>
                  <a:cubicBezTo>
                    <a:pt x="30632" y="130557"/>
                    <a:pt x="45348" y="143386"/>
                    <a:pt x="67893" y="143386"/>
                  </a:cubicBezTo>
                  <a:cubicBezTo>
                    <a:pt x="90438" y="143386"/>
                    <a:pt x="105411" y="130585"/>
                    <a:pt x="105411" y="107783"/>
                  </a:cubicBezTo>
                  <a:lnTo>
                    <a:pt x="105411" y="0"/>
                  </a:lnTo>
                  <a:lnTo>
                    <a:pt x="136043" y="0"/>
                  </a:lnTo>
                  <a:lnTo>
                    <a:pt x="136043" y="108011"/>
                  </a:lnTo>
                  <a:cubicBezTo>
                    <a:pt x="136043" y="145758"/>
                    <a:pt x="108754" y="171389"/>
                    <a:pt x="68150" y="171389"/>
                  </a:cubicBezTo>
                  <a:cubicBezTo>
                    <a:pt x="27546" y="171389"/>
                    <a:pt x="29" y="145758"/>
                    <a:pt x="29" y="108011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DAF77C3-2FB7-614E-BC83-1CFF18354BB7}"/>
                </a:ext>
              </a:extLst>
            </p:cNvPr>
            <p:cNvSpPr/>
            <p:nvPr/>
          </p:nvSpPr>
          <p:spPr>
            <a:xfrm>
              <a:off x="2273447" y="6259130"/>
              <a:ext cx="103496" cy="168560"/>
            </a:xfrm>
            <a:custGeom>
              <a:avLst/>
              <a:gdLst>
                <a:gd name="connsiteX0" fmla="*/ 0 w 103496"/>
                <a:gd name="connsiteY0" fmla="*/ 0 h 168560"/>
                <a:gd name="connsiteX1" fmla="*/ 30632 w 103496"/>
                <a:gd name="connsiteY1" fmla="*/ 0 h 168560"/>
                <a:gd name="connsiteX2" fmla="*/ 30632 w 103496"/>
                <a:gd name="connsiteY2" fmla="*/ 142215 h 168560"/>
                <a:gd name="connsiteX3" fmla="*/ 103497 w 103496"/>
                <a:gd name="connsiteY3" fmla="*/ 142215 h 168560"/>
                <a:gd name="connsiteX4" fmla="*/ 103497 w 103496"/>
                <a:gd name="connsiteY4" fmla="*/ 168560 h 168560"/>
                <a:gd name="connsiteX5" fmla="*/ 0 w 103496"/>
                <a:gd name="connsiteY5" fmla="*/ 168560 h 168560"/>
                <a:gd name="connsiteX6" fmla="*/ 0 w 103496"/>
                <a:gd name="connsiteY6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96" h="168560">
                  <a:moveTo>
                    <a:pt x="0" y="0"/>
                  </a:moveTo>
                  <a:lnTo>
                    <a:pt x="30632" y="0"/>
                  </a:lnTo>
                  <a:lnTo>
                    <a:pt x="30632" y="142215"/>
                  </a:lnTo>
                  <a:lnTo>
                    <a:pt x="103497" y="142215"/>
                  </a:lnTo>
                  <a:lnTo>
                    <a:pt x="103497" y="168560"/>
                  </a:lnTo>
                  <a:lnTo>
                    <a:pt x="0" y="168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39EE1CB-6AE6-E4DE-894F-7652B167CCE1}"/>
                </a:ext>
              </a:extLst>
            </p:cNvPr>
            <p:cNvSpPr/>
            <p:nvPr/>
          </p:nvSpPr>
          <p:spPr>
            <a:xfrm>
              <a:off x="2367485" y="6259130"/>
              <a:ext cx="141243" cy="168560"/>
            </a:xfrm>
            <a:custGeom>
              <a:avLst/>
              <a:gdLst>
                <a:gd name="connsiteX0" fmla="*/ 55292 w 141243"/>
                <a:gd name="connsiteY0" fmla="*/ 26346 h 168560"/>
                <a:gd name="connsiteX1" fmla="*/ 0 w 141243"/>
                <a:gd name="connsiteY1" fmla="*/ 26346 h 168560"/>
                <a:gd name="connsiteX2" fmla="*/ 0 w 141243"/>
                <a:gd name="connsiteY2" fmla="*/ 0 h 168560"/>
                <a:gd name="connsiteX3" fmla="*/ 141243 w 141243"/>
                <a:gd name="connsiteY3" fmla="*/ 0 h 168560"/>
                <a:gd name="connsiteX4" fmla="*/ 141243 w 141243"/>
                <a:gd name="connsiteY4" fmla="*/ 26346 h 168560"/>
                <a:gd name="connsiteX5" fmla="*/ 85923 w 141243"/>
                <a:gd name="connsiteY5" fmla="*/ 26346 h 168560"/>
                <a:gd name="connsiteX6" fmla="*/ 85923 w 141243"/>
                <a:gd name="connsiteY6" fmla="*/ 168560 h 168560"/>
                <a:gd name="connsiteX7" fmla="*/ 55292 w 141243"/>
                <a:gd name="connsiteY7" fmla="*/ 168560 h 168560"/>
                <a:gd name="connsiteX8" fmla="*/ 55292 w 141243"/>
                <a:gd name="connsiteY8" fmla="*/ 26346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243" h="168560">
                  <a:moveTo>
                    <a:pt x="55292" y="26346"/>
                  </a:moveTo>
                  <a:lnTo>
                    <a:pt x="0" y="26346"/>
                  </a:lnTo>
                  <a:lnTo>
                    <a:pt x="0" y="0"/>
                  </a:lnTo>
                  <a:lnTo>
                    <a:pt x="141243" y="0"/>
                  </a:lnTo>
                  <a:lnTo>
                    <a:pt x="141243" y="26346"/>
                  </a:lnTo>
                  <a:lnTo>
                    <a:pt x="85923" y="26346"/>
                  </a:lnTo>
                  <a:lnTo>
                    <a:pt x="85923" y="168560"/>
                  </a:lnTo>
                  <a:lnTo>
                    <a:pt x="55292" y="168560"/>
                  </a:lnTo>
                  <a:lnTo>
                    <a:pt x="55292" y="26346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AC83A85-1D72-263D-3C05-5F083D43F1F5}"/>
                </a:ext>
              </a:extLst>
            </p:cNvPr>
            <p:cNvSpPr/>
            <p:nvPr/>
          </p:nvSpPr>
          <p:spPr>
            <a:xfrm>
              <a:off x="2518301" y="6256301"/>
              <a:ext cx="113697" cy="174246"/>
            </a:xfrm>
            <a:custGeom>
              <a:avLst/>
              <a:gdLst>
                <a:gd name="connsiteX0" fmla="*/ 16573 w 113697"/>
                <a:gd name="connsiteY0" fmla="*/ 128185 h 174246"/>
                <a:gd name="connsiteX1" fmla="*/ 58578 w 113697"/>
                <a:gd name="connsiteY1" fmla="*/ 145987 h 174246"/>
                <a:gd name="connsiteX2" fmla="*/ 83037 w 113697"/>
                <a:gd name="connsiteY2" fmla="*/ 125585 h 174246"/>
                <a:gd name="connsiteX3" fmla="*/ 3515 w 113697"/>
                <a:gd name="connsiteY3" fmla="*/ 48891 h 174246"/>
                <a:gd name="connsiteX4" fmla="*/ 60035 w 113697"/>
                <a:gd name="connsiteY4" fmla="*/ 0 h 174246"/>
                <a:gd name="connsiteX5" fmla="*/ 110354 w 113697"/>
                <a:gd name="connsiteY5" fmla="*/ 18059 h 174246"/>
                <a:gd name="connsiteX6" fmla="*/ 97067 w 113697"/>
                <a:gd name="connsiteY6" fmla="*/ 42976 h 174246"/>
                <a:gd name="connsiteX7" fmla="*/ 59806 w 113697"/>
                <a:gd name="connsiteY7" fmla="*/ 28260 h 174246"/>
                <a:gd name="connsiteX8" fmla="*/ 34404 w 113697"/>
                <a:gd name="connsiteY8" fmla="*/ 48434 h 174246"/>
                <a:gd name="connsiteX9" fmla="*/ 113698 w 113697"/>
                <a:gd name="connsiteY9" fmla="*/ 124870 h 174246"/>
                <a:gd name="connsiteX10" fmla="*/ 58149 w 113697"/>
                <a:gd name="connsiteY10" fmla="*/ 174247 h 174246"/>
                <a:gd name="connsiteX11" fmla="*/ 0 w 113697"/>
                <a:gd name="connsiteY11" fmla="*/ 151216 h 174246"/>
                <a:gd name="connsiteX12" fmla="*/ 16630 w 113697"/>
                <a:gd name="connsiteY12" fmla="*/ 128185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97" h="174246">
                  <a:moveTo>
                    <a:pt x="16573" y="128185"/>
                  </a:moveTo>
                  <a:cubicBezTo>
                    <a:pt x="16573" y="128185"/>
                    <a:pt x="34861" y="145987"/>
                    <a:pt x="58578" y="145987"/>
                  </a:cubicBezTo>
                  <a:cubicBezTo>
                    <a:pt x="71407" y="145987"/>
                    <a:pt x="83037" y="139329"/>
                    <a:pt x="83037" y="125585"/>
                  </a:cubicBezTo>
                  <a:cubicBezTo>
                    <a:pt x="83037" y="95439"/>
                    <a:pt x="3515" y="100668"/>
                    <a:pt x="3515" y="48891"/>
                  </a:cubicBezTo>
                  <a:cubicBezTo>
                    <a:pt x="3515" y="20888"/>
                    <a:pt x="27717" y="0"/>
                    <a:pt x="60035" y="0"/>
                  </a:cubicBezTo>
                  <a:cubicBezTo>
                    <a:pt x="92353" y="0"/>
                    <a:pt x="110354" y="18059"/>
                    <a:pt x="110354" y="18059"/>
                  </a:cubicBezTo>
                  <a:lnTo>
                    <a:pt x="97067" y="42976"/>
                  </a:lnTo>
                  <a:cubicBezTo>
                    <a:pt x="97067" y="42976"/>
                    <a:pt x="80923" y="28260"/>
                    <a:pt x="59806" y="28260"/>
                  </a:cubicBezTo>
                  <a:cubicBezTo>
                    <a:pt x="45548" y="28260"/>
                    <a:pt x="34404" y="36575"/>
                    <a:pt x="34404" y="48434"/>
                  </a:cubicBezTo>
                  <a:cubicBezTo>
                    <a:pt x="34404" y="78351"/>
                    <a:pt x="113698" y="70979"/>
                    <a:pt x="113698" y="124870"/>
                  </a:cubicBezTo>
                  <a:cubicBezTo>
                    <a:pt x="113698" y="151702"/>
                    <a:pt x="93295" y="174247"/>
                    <a:pt x="58149" y="174247"/>
                  </a:cubicBezTo>
                  <a:cubicBezTo>
                    <a:pt x="20631" y="174247"/>
                    <a:pt x="0" y="151216"/>
                    <a:pt x="0" y="151216"/>
                  </a:cubicBezTo>
                  <a:lnTo>
                    <a:pt x="16630" y="128185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3290A79-92A4-6604-F854-75F83E8D0709}"/>
                </a:ext>
              </a:extLst>
            </p:cNvPr>
            <p:cNvSpPr/>
            <p:nvPr/>
          </p:nvSpPr>
          <p:spPr>
            <a:xfrm>
              <a:off x="2738095" y="6259130"/>
              <a:ext cx="96867" cy="168560"/>
            </a:xfrm>
            <a:custGeom>
              <a:avLst/>
              <a:gdLst>
                <a:gd name="connsiteX0" fmla="*/ 0 w 96867"/>
                <a:gd name="connsiteY0" fmla="*/ 0 h 168560"/>
                <a:gd name="connsiteX1" fmla="*/ 96867 w 96867"/>
                <a:gd name="connsiteY1" fmla="*/ 0 h 168560"/>
                <a:gd name="connsiteX2" fmla="*/ 96867 w 96867"/>
                <a:gd name="connsiteY2" fmla="*/ 26346 h 168560"/>
                <a:gd name="connsiteX3" fmla="*/ 30632 w 96867"/>
                <a:gd name="connsiteY3" fmla="*/ 26346 h 168560"/>
                <a:gd name="connsiteX4" fmla="*/ 30632 w 96867"/>
                <a:gd name="connsiteY4" fmla="*/ 74065 h 168560"/>
                <a:gd name="connsiteX5" fmla="*/ 86438 w 96867"/>
                <a:gd name="connsiteY5" fmla="*/ 74065 h 168560"/>
                <a:gd name="connsiteX6" fmla="*/ 86438 w 96867"/>
                <a:gd name="connsiteY6" fmla="*/ 100410 h 168560"/>
                <a:gd name="connsiteX7" fmla="*/ 30632 w 96867"/>
                <a:gd name="connsiteY7" fmla="*/ 100410 h 168560"/>
                <a:gd name="connsiteX8" fmla="*/ 30632 w 96867"/>
                <a:gd name="connsiteY8" fmla="*/ 168560 h 168560"/>
                <a:gd name="connsiteX9" fmla="*/ 0 w 96867"/>
                <a:gd name="connsiteY9" fmla="*/ 168560 h 168560"/>
                <a:gd name="connsiteX10" fmla="*/ 0 w 96867"/>
                <a:gd name="connsiteY10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867" h="168560">
                  <a:moveTo>
                    <a:pt x="0" y="0"/>
                  </a:moveTo>
                  <a:lnTo>
                    <a:pt x="96867" y="0"/>
                  </a:lnTo>
                  <a:lnTo>
                    <a:pt x="96867" y="26346"/>
                  </a:lnTo>
                  <a:lnTo>
                    <a:pt x="30632" y="26346"/>
                  </a:lnTo>
                  <a:lnTo>
                    <a:pt x="30632" y="74065"/>
                  </a:lnTo>
                  <a:lnTo>
                    <a:pt x="86438" y="74065"/>
                  </a:lnTo>
                  <a:lnTo>
                    <a:pt x="86438" y="100410"/>
                  </a:lnTo>
                  <a:lnTo>
                    <a:pt x="30632" y="100410"/>
                  </a:lnTo>
                  <a:lnTo>
                    <a:pt x="30632" y="168560"/>
                  </a:lnTo>
                  <a:lnTo>
                    <a:pt x="0" y="168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2FE37E1-DF64-F286-7BAA-D9BAC62E2708}"/>
                </a:ext>
              </a:extLst>
            </p:cNvPr>
            <p:cNvSpPr/>
            <p:nvPr/>
          </p:nvSpPr>
          <p:spPr>
            <a:xfrm>
              <a:off x="2852079" y="6256273"/>
              <a:ext cx="174246" cy="174246"/>
            </a:xfrm>
            <a:custGeom>
              <a:avLst/>
              <a:gdLst>
                <a:gd name="connsiteX0" fmla="*/ 87123 w 174246"/>
                <a:gd name="connsiteY0" fmla="*/ 146244 h 174246"/>
                <a:gd name="connsiteX1" fmla="*/ 142672 w 174246"/>
                <a:gd name="connsiteY1" fmla="*/ 85952 h 174246"/>
                <a:gd name="connsiteX2" fmla="*/ 87123 w 174246"/>
                <a:gd name="connsiteY2" fmla="*/ 28031 h 174246"/>
                <a:gd name="connsiteX3" fmla="*/ 31575 w 174246"/>
                <a:gd name="connsiteY3" fmla="*/ 85952 h 174246"/>
                <a:gd name="connsiteX4" fmla="*/ 87123 w 174246"/>
                <a:gd name="connsiteY4" fmla="*/ 146244 h 174246"/>
                <a:gd name="connsiteX5" fmla="*/ 87123 w 174246"/>
                <a:gd name="connsiteY5" fmla="*/ 0 h 174246"/>
                <a:gd name="connsiteX6" fmla="*/ 174247 w 174246"/>
                <a:gd name="connsiteY6" fmla="*/ 85923 h 174246"/>
                <a:gd name="connsiteX7" fmla="*/ 87123 w 174246"/>
                <a:gd name="connsiteY7" fmla="*/ 174247 h 174246"/>
                <a:gd name="connsiteX8" fmla="*/ 0 w 174246"/>
                <a:gd name="connsiteY8" fmla="*/ 85923 h 174246"/>
                <a:gd name="connsiteX9" fmla="*/ 87123 w 174246"/>
                <a:gd name="connsiteY9" fmla="*/ 0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246" h="174246">
                  <a:moveTo>
                    <a:pt x="87123" y="146244"/>
                  </a:moveTo>
                  <a:cubicBezTo>
                    <a:pt x="117984" y="146244"/>
                    <a:pt x="142672" y="120613"/>
                    <a:pt x="142672" y="85952"/>
                  </a:cubicBezTo>
                  <a:cubicBezTo>
                    <a:pt x="142672" y="51291"/>
                    <a:pt x="117984" y="28031"/>
                    <a:pt x="87123" y="28031"/>
                  </a:cubicBezTo>
                  <a:cubicBezTo>
                    <a:pt x="56263" y="28031"/>
                    <a:pt x="31575" y="52720"/>
                    <a:pt x="31575" y="85952"/>
                  </a:cubicBezTo>
                  <a:cubicBezTo>
                    <a:pt x="31575" y="120613"/>
                    <a:pt x="56263" y="146244"/>
                    <a:pt x="87123" y="146244"/>
                  </a:cubicBezTo>
                  <a:moveTo>
                    <a:pt x="87123" y="0"/>
                  </a:moveTo>
                  <a:cubicBezTo>
                    <a:pt x="136729" y="0"/>
                    <a:pt x="174247" y="37747"/>
                    <a:pt x="174247" y="85923"/>
                  </a:cubicBezTo>
                  <a:cubicBezTo>
                    <a:pt x="174247" y="134100"/>
                    <a:pt x="136729" y="174247"/>
                    <a:pt x="87123" y="174247"/>
                  </a:cubicBezTo>
                  <a:cubicBezTo>
                    <a:pt x="37518" y="174247"/>
                    <a:pt x="0" y="135557"/>
                    <a:pt x="0" y="85923"/>
                  </a:cubicBezTo>
                  <a:cubicBezTo>
                    <a:pt x="0" y="37747"/>
                    <a:pt x="37518" y="0"/>
                    <a:pt x="87123" y="0"/>
                  </a:cubicBezTo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33D8FFF-0663-D664-253C-3B96539E54EB}"/>
                </a:ext>
              </a:extLst>
            </p:cNvPr>
            <p:cNvSpPr/>
            <p:nvPr/>
          </p:nvSpPr>
          <p:spPr>
            <a:xfrm>
              <a:off x="3057472" y="6259130"/>
              <a:ext cx="127699" cy="168560"/>
            </a:xfrm>
            <a:custGeom>
              <a:avLst/>
              <a:gdLst>
                <a:gd name="connsiteX0" fmla="*/ 58149 w 127699"/>
                <a:gd name="connsiteY0" fmla="*/ 79037 h 168560"/>
                <a:gd name="connsiteX1" fmla="*/ 84723 w 127699"/>
                <a:gd name="connsiteY1" fmla="*/ 52463 h 168560"/>
                <a:gd name="connsiteX2" fmla="*/ 53863 w 127699"/>
                <a:gd name="connsiteY2" fmla="*/ 26346 h 168560"/>
                <a:gd name="connsiteX3" fmla="*/ 30603 w 127699"/>
                <a:gd name="connsiteY3" fmla="*/ 26346 h 168560"/>
                <a:gd name="connsiteX4" fmla="*/ 30603 w 127699"/>
                <a:gd name="connsiteY4" fmla="*/ 79037 h 168560"/>
                <a:gd name="connsiteX5" fmla="*/ 58149 w 127699"/>
                <a:gd name="connsiteY5" fmla="*/ 79037 h 168560"/>
                <a:gd name="connsiteX6" fmla="*/ 0 w 127699"/>
                <a:gd name="connsiteY6" fmla="*/ 0 h 168560"/>
                <a:gd name="connsiteX7" fmla="*/ 54348 w 127699"/>
                <a:gd name="connsiteY7" fmla="*/ 0 h 168560"/>
                <a:gd name="connsiteX8" fmla="*/ 88295 w 127699"/>
                <a:gd name="connsiteY8" fmla="*/ 4743 h 168560"/>
                <a:gd name="connsiteX9" fmla="*/ 115841 w 127699"/>
                <a:gd name="connsiteY9" fmla="*/ 50805 h 168560"/>
                <a:gd name="connsiteX10" fmla="*/ 87352 w 127699"/>
                <a:gd name="connsiteY10" fmla="*/ 96867 h 168560"/>
                <a:gd name="connsiteX11" fmla="*/ 87352 w 127699"/>
                <a:gd name="connsiteY11" fmla="*/ 97353 h 168560"/>
                <a:gd name="connsiteX12" fmla="*/ 93038 w 127699"/>
                <a:gd name="connsiteY12" fmla="*/ 105668 h 168560"/>
                <a:gd name="connsiteX13" fmla="*/ 127699 w 127699"/>
                <a:gd name="connsiteY13" fmla="*/ 168560 h 168560"/>
                <a:gd name="connsiteX14" fmla="*/ 93524 w 127699"/>
                <a:gd name="connsiteY14" fmla="*/ 168560 h 168560"/>
                <a:gd name="connsiteX15" fmla="*/ 60063 w 127699"/>
                <a:gd name="connsiteY15" fmla="*/ 105668 h 168560"/>
                <a:gd name="connsiteX16" fmla="*/ 30632 w 127699"/>
                <a:gd name="connsiteY16" fmla="*/ 105668 h 168560"/>
                <a:gd name="connsiteX17" fmla="*/ 30632 w 127699"/>
                <a:gd name="connsiteY17" fmla="*/ 168560 h 168560"/>
                <a:gd name="connsiteX18" fmla="*/ 0 w 127699"/>
                <a:gd name="connsiteY18" fmla="*/ 168560 h 168560"/>
                <a:gd name="connsiteX19" fmla="*/ 0 w 127699"/>
                <a:gd name="connsiteY19" fmla="*/ 0 h 168560"/>
                <a:gd name="connsiteX20" fmla="*/ 0 w 127699"/>
                <a:gd name="connsiteY20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7699" h="168560">
                  <a:moveTo>
                    <a:pt x="58149" y="79037"/>
                  </a:moveTo>
                  <a:cubicBezTo>
                    <a:pt x="74522" y="79037"/>
                    <a:pt x="84723" y="69293"/>
                    <a:pt x="84723" y="52463"/>
                  </a:cubicBezTo>
                  <a:cubicBezTo>
                    <a:pt x="84723" y="35632"/>
                    <a:pt x="77837" y="26346"/>
                    <a:pt x="53863" y="26346"/>
                  </a:cubicBezTo>
                  <a:lnTo>
                    <a:pt x="30603" y="26346"/>
                  </a:lnTo>
                  <a:lnTo>
                    <a:pt x="30603" y="79037"/>
                  </a:lnTo>
                  <a:lnTo>
                    <a:pt x="58149" y="79037"/>
                  </a:lnTo>
                  <a:close/>
                  <a:moveTo>
                    <a:pt x="0" y="0"/>
                  </a:moveTo>
                  <a:lnTo>
                    <a:pt x="54348" y="0"/>
                  </a:lnTo>
                  <a:cubicBezTo>
                    <a:pt x="72636" y="0"/>
                    <a:pt x="80951" y="1429"/>
                    <a:pt x="88295" y="4743"/>
                  </a:cubicBezTo>
                  <a:cubicBezTo>
                    <a:pt x="105154" y="12344"/>
                    <a:pt x="115841" y="28489"/>
                    <a:pt x="115841" y="50805"/>
                  </a:cubicBezTo>
                  <a:cubicBezTo>
                    <a:pt x="115841" y="70979"/>
                    <a:pt x="105154" y="89724"/>
                    <a:pt x="87352" y="96867"/>
                  </a:cubicBezTo>
                  <a:lnTo>
                    <a:pt x="87352" y="97353"/>
                  </a:lnTo>
                  <a:cubicBezTo>
                    <a:pt x="87352" y="97353"/>
                    <a:pt x="89724" y="99725"/>
                    <a:pt x="93038" y="105668"/>
                  </a:cubicBezTo>
                  <a:lnTo>
                    <a:pt x="127699" y="168560"/>
                  </a:lnTo>
                  <a:lnTo>
                    <a:pt x="93524" y="168560"/>
                  </a:lnTo>
                  <a:lnTo>
                    <a:pt x="60063" y="105668"/>
                  </a:lnTo>
                  <a:lnTo>
                    <a:pt x="30632" y="105668"/>
                  </a:lnTo>
                  <a:lnTo>
                    <a:pt x="30632" y="168560"/>
                  </a:lnTo>
                  <a:lnTo>
                    <a:pt x="0" y="1685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690AB2A-8269-EA02-18D4-D35FA8A05A76}"/>
                </a:ext>
              </a:extLst>
            </p:cNvPr>
            <p:cNvSpPr/>
            <p:nvPr/>
          </p:nvSpPr>
          <p:spPr>
            <a:xfrm>
              <a:off x="1675099" y="6531130"/>
              <a:ext cx="143386" cy="168560"/>
            </a:xfrm>
            <a:custGeom>
              <a:avLst/>
              <a:gdLst>
                <a:gd name="connsiteX0" fmla="*/ 55806 w 143386"/>
                <a:gd name="connsiteY0" fmla="*/ 142215 h 168560"/>
                <a:gd name="connsiteX1" fmla="*/ 111840 w 143386"/>
                <a:gd name="connsiteY1" fmla="*/ 84066 h 168560"/>
                <a:gd name="connsiteX2" fmla="*/ 55806 w 143386"/>
                <a:gd name="connsiteY2" fmla="*/ 26374 h 168560"/>
                <a:gd name="connsiteX3" fmla="*/ 30632 w 143386"/>
                <a:gd name="connsiteY3" fmla="*/ 26374 h 168560"/>
                <a:gd name="connsiteX4" fmla="*/ 30632 w 143386"/>
                <a:gd name="connsiteY4" fmla="*/ 142215 h 168560"/>
                <a:gd name="connsiteX5" fmla="*/ 55806 w 143386"/>
                <a:gd name="connsiteY5" fmla="*/ 142215 h 168560"/>
                <a:gd name="connsiteX6" fmla="*/ 0 w 143386"/>
                <a:gd name="connsiteY6" fmla="*/ 0 h 168560"/>
                <a:gd name="connsiteX7" fmla="*/ 57435 w 143386"/>
                <a:gd name="connsiteY7" fmla="*/ 0 h 168560"/>
                <a:gd name="connsiteX8" fmla="*/ 143386 w 143386"/>
                <a:gd name="connsiteY8" fmla="*/ 84037 h 168560"/>
                <a:gd name="connsiteX9" fmla="*/ 57435 w 143386"/>
                <a:gd name="connsiteY9" fmla="*/ 168561 h 168560"/>
                <a:gd name="connsiteX10" fmla="*/ 0 w 143386"/>
                <a:gd name="connsiteY10" fmla="*/ 168561 h 168560"/>
                <a:gd name="connsiteX11" fmla="*/ 0 w 143386"/>
                <a:gd name="connsiteY11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386" h="168560">
                  <a:moveTo>
                    <a:pt x="55806" y="142215"/>
                  </a:moveTo>
                  <a:cubicBezTo>
                    <a:pt x="89981" y="142215"/>
                    <a:pt x="111840" y="122041"/>
                    <a:pt x="111840" y="84066"/>
                  </a:cubicBezTo>
                  <a:cubicBezTo>
                    <a:pt x="111840" y="46091"/>
                    <a:pt x="89524" y="26374"/>
                    <a:pt x="55806" y="26374"/>
                  </a:cubicBezTo>
                  <a:lnTo>
                    <a:pt x="30632" y="26374"/>
                  </a:lnTo>
                  <a:lnTo>
                    <a:pt x="30632" y="142215"/>
                  </a:lnTo>
                  <a:lnTo>
                    <a:pt x="55806" y="142215"/>
                  </a:lnTo>
                  <a:close/>
                  <a:moveTo>
                    <a:pt x="0" y="0"/>
                  </a:moveTo>
                  <a:lnTo>
                    <a:pt x="57435" y="0"/>
                  </a:lnTo>
                  <a:cubicBezTo>
                    <a:pt x="109440" y="0"/>
                    <a:pt x="143386" y="30860"/>
                    <a:pt x="143386" y="84037"/>
                  </a:cubicBezTo>
                  <a:cubicBezTo>
                    <a:pt x="143386" y="137214"/>
                    <a:pt x="109440" y="168561"/>
                    <a:pt x="57435" y="168561"/>
                  </a:cubicBez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D98A829-F90E-CA91-64C3-F462712733CA}"/>
                </a:ext>
              </a:extLst>
            </p:cNvPr>
            <p:cNvSpPr/>
            <p:nvPr/>
          </p:nvSpPr>
          <p:spPr>
            <a:xfrm>
              <a:off x="1850574" y="6531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896 w 104696"/>
                <a:gd name="connsiteY1" fmla="*/ 0 h 168560"/>
                <a:gd name="connsiteX2" fmla="*/ 100896 w 104696"/>
                <a:gd name="connsiteY2" fmla="*/ 26374 h 168560"/>
                <a:gd name="connsiteX3" fmla="*/ 30632 w 104696"/>
                <a:gd name="connsiteY3" fmla="*/ 26374 h 168560"/>
                <a:gd name="connsiteX4" fmla="*/ 30632 w 104696"/>
                <a:gd name="connsiteY4" fmla="*/ 70522 h 168560"/>
                <a:gd name="connsiteX5" fmla="*/ 87352 w 104696"/>
                <a:gd name="connsiteY5" fmla="*/ 70522 h 168560"/>
                <a:gd name="connsiteX6" fmla="*/ 87352 w 104696"/>
                <a:gd name="connsiteY6" fmla="*/ 96867 h 168560"/>
                <a:gd name="connsiteX7" fmla="*/ 30632 w 104696"/>
                <a:gd name="connsiteY7" fmla="*/ 96867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1 h 168560"/>
                <a:gd name="connsiteX11" fmla="*/ 0 w 104696"/>
                <a:gd name="connsiteY11" fmla="*/ 168561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896" y="0"/>
                  </a:lnTo>
                  <a:lnTo>
                    <a:pt x="100896" y="26374"/>
                  </a:lnTo>
                  <a:lnTo>
                    <a:pt x="30632" y="26374"/>
                  </a:lnTo>
                  <a:lnTo>
                    <a:pt x="30632" y="70522"/>
                  </a:lnTo>
                  <a:lnTo>
                    <a:pt x="87352" y="70522"/>
                  </a:lnTo>
                  <a:lnTo>
                    <a:pt x="87352" y="96867"/>
                  </a:lnTo>
                  <a:lnTo>
                    <a:pt x="30632" y="96867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1C40E77-9E20-0A69-871D-E2D2A037785C}"/>
                </a:ext>
              </a:extLst>
            </p:cNvPr>
            <p:cNvSpPr/>
            <p:nvPr/>
          </p:nvSpPr>
          <p:spPr>
            <a:xfrm>
              <a:off x="1965472" y="6531130"/>
              <a:ext cx="153358" cy="168560"/>
            </a:xfrm>
            <a:custGeom>
              <a:avLst/>
              <a:gdLst>
                <a:gd name="connsiteX0" fmla="*/ 29 w 153358"/>
                <a:gd name="connsiteY0" fmla="*/ 0 h 168560"/>
                <a:gd name="connsiteX1" fmla="*/ 33032 w 153358"/>
                <a:gd name="connsiteY1" fmla="*/ 0 h 168560"/>
                <a:gd name="connsiteX2" fmla="*/ 70064 w 153358"/>
                <a:gd name="connsiteY2" fmla="*/ 109926 h 168560"/>
                <a:gd name="connsiteX3" fmla="*/ 76465 w 153358"/>
                <a:gd name="connsiteY3" fmla="*/ 134614 h 168560"/>
                <a:gd name="connsiteX4" fmla="*/ 76951 w 153358"/>
                <a:gd name="connsiteY4" fmla="*/ 134614 h 168560"/>
                <a:gd name="connsiteX5" fmla="*/ 83352 w 153358"/>
                <a:gd name="connsiteY5" fmla="*/ 109926 h 168560"/>
                <a:gd name="connsiteX6" fmla="*/ 120613 w 153358"/>
                <a:gd name="connsiteY6" fmla="*/ 0 h 168560"/>
                <a:gd name="connsiteX7" fmla="*/ 153359 w 153358"/>
                <a:gd name="connsiteY7" fmla="*/ 0 h 168560"/>
                <a:gd name="connsiteX8" fmla="*/ 91867 w 153358"/>
                <a:gd name="connsiteY8" fmla="*/ 168561 h 168560"/>
                <a:gd name="connsiteX9" fmla="*/ 61492 w 153358"/>
                <a:gd name="connsiteY9" fmla="*/ 168561 h 168560"/>
                <a:gd name="connsiteX10" fmla="*/ 0 w 153358"/>
                <a:gd name="connsiteY10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358" h="168560">
                  <a:moveTo>
                    <a:pt x="29" y="0"/>
                  </a:moveTo>
                  <a:lnTo>
                    <a:pt x="33032" y="0"/>
                  </a:lnTo>
                  <a:lnTo>
                    <a:pt x="70064" y="109926"/>
                  </a:lnTo>
                  <a:cubicBezTo>
                    <a:pt x="73379" y="119670"/>
                    <a:pt x="76237" y="134614"/>
                    <a:pt x="76465" y="134614"/>
                  </a:cubicBezTo>
                  <a:lnTo>
                    <a:pt x="76951" y="134614"/>
                  </a:lnTo>
                  <a:cubicBezTo>
                    <a:pt x="77179" y="134614"/>
                    <a:pt x="80037" y="119641"/>
                    <a:pt x="83352" y="109926"/>
                  </a:cubicBezTo>
                  <a:lnTo>
                    <a:pt x="120613" y="0"/>
                  </a:lnTo>
                  <a:lnTo>
                    <a:pt x="153359" y="0"/>
                  </a:lnTo>
                  <a:lnTo>
                    <a:pt x="91867" y="168561"/>
                  </a:lnTo>
                  <a:lnTo>
                    <a:pt x="61492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0FA2BEC-D777-9EFB-FD73-5DBBA6ADBB4E}"/>
                </a:ext>
              </a:extLst>
            </p:cNvPr>
            <p:cNvSpPr/>
            <p:nvPr/>
          </p:nvSpPr>
          <p:spPr>
            <a:xfrm>
              <a:off x="2140004" y="6531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896 w 104696"/>
                <a:gd name="connsiteY1" fmla="*/ 0 h 168560"/>
                <a:gd name="connsiteX2" fmla="*/ 100896 w 104696"/>
                <a:gd name="connsiteY2" fmla="*/ 26374 h 168560"/>
                <a:gd name="connsiteX3" fmla="*/ 30632 w 104696"/>
                <a:gd name="connsiteY3" fmla="*/ 26374 h 168560"/>
                <a:gd name="connsiteX4" fmla="*/ 30632 w 104696"/>
                <a:gd name="connsiteY4" fmla="*/ 70522 h 168560"/>
                <a:gd name="connsiteX5" fmla="*/ 87381 w 104696"/>
                <a:gd name="connsiteY5" fmla="*/ 70522 h 168560"/>
                <a:gd name="connsiteX6" fmla="*/ 87381 w 104696"/>
                <a:gd name="connsiteY6" fmla="*/ 96867 h 168560"/>
                <a:gd name="connsiteX7" fmla="*/ 30632 w 104696"/>
                <a:gd name="connsiteY7" fmla="*/ 96867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1 h 168560"/>
                <a:gd name="connsiteX11" fmla="*/ 0 w 104696"/>
                <a:gd name="connsiteY11" fmla="*/ 168561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896" y="0"/>
                  </a:lnTo>
                  <a:lnTo>
                    <a:pt x="100896" y="26374"/>
                  </a:lnTo>
                  <a:lnTo>
                    <a:pt x="30632" y="26374"/>
                  </a:lnTo>
                  <a:lnTo>
                    <a:pt x="30632" y="70522"/>
                  </a:lnTo>
                  <a:lnTo>
                    <a:pt x="87381" y="70522"/>
                  </a:lnTo>
                  <a:lnTo>
                    <a:pt x="87381" y="96867"/>
                  </a:lnTo>
                  <a:lnTo>
                    <a:pt x="30632" y="96867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BD9873D-55DE-A41D-2B18-221852391644}"/>
                </a:ext>
              </a:extLst>
            </p:cNvPr>
            <p:cNvSpPr/>
            <p:nvPr/>
          </p:nvSpPr>
          <p:spPr>
            <a:xfrm>
              <a:off x="2276533" y="6531130"/>
              <a:ext cx="103496" cy="168560"/>
            </a:xfrm>
            <a:custGeom>
              <a:avLst/>
              <a:gdLst>
                <a:gd name="connsiteX0" fmla="*/ 0 w 103496"/>
                <a:gd name="connsiteY0" fmla="*/ 0 h 168560"/>
                <a:gd name="connsiteX1" fmla="*/ 30632 w 103496"/>
                <a:gd name="connsiteY1" fmla="*/ 0 h 168560"/>
                <a:gd name="connsiteX2" fmla="*/ 30632 w 103496"/>
                <a:gd name="connsiteY2" fmla="*/ 142215 h 168560"/>
                <a:gd name="connsiteX3" fmla="*/ 103497 w 103496"/>
                <a:gd name="connsiteY3" fmla="*/ 142215 h 168560"/>
                <a:gd name="connsiteX4" fmla="*/ 103497 w 103496"/>
                <a:gd name="connsiteY4" fmla="*/ 168561 h 168560"/>
                <a:gd name="connsiteX5" fmla="*/ 0 w 103496"/>
                <a:gd name="connsiteY5" fmla="*/ 168561 h 168560"/>
                <a:gd name="connsiteX6" fmla="*/ 0 w 103496"/>
                <a:gd name="connsiteY6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96" h="168560">
                  <a:moveTo>
                    <a:pt x="0" y="0"/>
                  </a:moveTo>
                  <a:lnTo>
                    <a:pt x="30632" y="0"/>
                  </a:lnTo>
                  <a:lnTo>
                    <a:pt x="30632" y="142215"/>
                  </a:lnTo>
                  <a:lnTo>
                    <a:pt x="103497" y="142215"/>
                  </a:lnTo>
                  <a:lnTo>
                    <a:pt x="1034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EA4D05-5F4E-B584-BBF1-0DBC50B19B52}"/>
                </a:ext>
              </a:extLst>
            </p:cNvPr>
            <p:cNvSpPr/>
            <p:nvPr/>
          </p:nvSpPr>
          <p:spPr>
            <a:xfrm>
              <a:off x="2390030" y="6528301"/>
              <a:ext cx="174246" cy="174246"/>
            </a:xfrm>
            <a:custGeom>
              <a:avLst/>
              <a:gdLst>
                <a:gd name="connsiteX0" fmla="*/ 87123 w 174246"/>
                <a:gd name="connsiteY0" fmla="*/ 146244 h 174246"/>
                <a:gd name="connsiteX1" fmla="*/ 142672 w 174246"/>
                <a:gd name="connsiteY1" fmla="*/ 85952 h 174246"/>
                <a:gd name="connsiteX2" fmla="*/ 87123 w 174246"/>
                <a:gd name="connsiteY2" fmla="*/ 28032 h 174246"/>
                <a:gd name="connsiteX3" fmla="*/ 31575 w 174246"/>
                <a:gd name="connsiteY3" fmla="*/ 85952 h 174246"/>
                <a:gd name="connsiteX4" fmla="*/ 87123 w 174246"/>
                <a:gd name="connsiteY4" fmla="*/ 146244 h 174246"/>
                <a:gd name="connsiteX5" fmla="*/ 87123 w 174246"/>
                <a:gd name="connsiteY5" fmla="*/ 0 h 174246"/>
                <a:gd name="connsiteX6" fmla="*/ 174247 w 174246"/>
                <a:gd name="connsiteY6" fmla="*/ 85923 h 174246"/>
                <a:gd name="connsiteX7" fmla="*/ 87123 w 174246"/>
                <a:gd name="connsiteY7" fmla="*/ 174247 h 174246"/>
                <a:gd name="connsiteX8" fmla="*/ 0 w 174246"/>
                <a:gd name="connsiteY8" fmla="*/ 85923 h 174246"/>
                <a:gd name="connsiteX9" fmla="*/ 87123 w 174246"/>
                <a:gd name="connsiteY9" fmla="*/ 0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246" h="174246">
                  <a:moveTo>
                    <a:pt x="87123" y="146244"/>
                  </a:moveTo>
                  <a:cubicBezTo>
                    <a:pt x="117984" y="146244"/>
                    <a:pt x="142672" y="120613"/>
                    <a:pt x="142672" y="85952"/>
                  </a:cubicBezTo>
                  <a:cubicBezTo>
                    <a:pt x="142672" y="51291"/>
                    <a:pt x="117984" y="28032"/>
                    <a:pt x="87123" y="28032"/>
                  </a:cubicBezTo>
                  <a:cubicBezTo>
                    <a:pt x="56263" y="28032"/>
                    <a:pt x="31575" y="52720"/>
                    <a:pt x="31575" y="85952"/>
                  </a:cubicBezTo>
                  <a:cubicBezTo>
                    <a:pt x="31575" y="120613"/>
                    <a:pt x="56263" y="146244"/>
                    <a:pt x="87123" y="146244"/>
                  </a:cubicBezTo>
                  <a:moveTo>
                    <a:pt x="87123" y="0"/>
                  </a:moveTo>
                  <a:cubicBezTo>
                    <a:pt x="136729" y="0"/>
                    <a:pt x="174247" y="37747"/>
                    <a:pt x="174247" y="85923"/>
                  </a:cubicBezTo>
                  <a:cubicBezTo>
                    <a:pt x="174247" y="134100"/>
                    <a:pt x="136729" y="174247"/>
                    <a:pt x="87123" y="174247"/>
                  </a:cubicBezTo>
                  <a:cubicBezTo>
                    <a:pt x="37518" y="174247"/>
                    <a:pt x="0" y="135557"/>
                    <a:pt x="0" y="85923"/>
                  </a:cubicBezTo>
                  <a:cubicBezTo>
                    <a:pt x="0" y="36290"/>
                    <a:pt x="37518" y="0"/>
                    <a:pt x="87123" y="0"/>
                  </a:cubicBezTo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FEDE2C1-9FC5-F332-F305-9D1C3E598722}"/>
                </a:ext>
              </a:extLst>
            </p:cNvPr>
            <p:cNvSpPr/>
            <p:nvPr/>
          </p:nvSpPr>
          <p:spPr>
            <a:xfrm>
              <a:off x="2595395" y="6531101"/>
              <a:ext cx="118698" cy="168560"/>
            </a:xfrm>
            <a:custGeom>
              <a:avLst/>
              <a:gdLst>
                <a:gd name="connsiteX0" fmla="*/ 59378 w 118698"/>
                <a:gd name="connsiteY0" fmla="*/ 83837 h 168560"/>
                <a:gd name="connsiteX1" fmla="*/ 87638 w 118698"/>
                <a:gd name="connsiteY1" fmla="*/ 54891 h 168560"/>
                <a:gd name="connsiteX2" fmla="*/ 59863 w 118698"/>
                <a:gd name="connsiteY2" fmla="*/ 26403 h 168560"/>
                <a:gd name="connsiteX3" fmla="*/ 30660 w 118698"/>
                <a:gd name="connsiteY3" fmla="*/ 26403 h 168560"/>
                <a:gd name="connsiteX4" fmla="*/ 30660 w 118698"/>
                <a:gd name="connsiteY4" fmla="*/ 83837 h 168560"/>
                <a:gd name="connsiteX5" fmla="*/ 59406 w 118698"/>
                <a:gd name="connsiteY5" fmla="*/ 83837 h 168560"/>
                <a:gd name="connsiteX6" fmla="*/ 29 w 118698"/>
                <a:gd name="connsiteY6" fmla="*/ 29 h 168560"/>
                <a:gd name="connsiteX7" fmla="*/ 65064 w 118698"/>
                <a:gd name="connsiteY7" fmla="*/ 29 h 168560"/>
                <a:gd name="connsiteX8" fmla="*/ 118698 w 118698"/>
                <a:gd name="connsiteY8" fmla="*/ 54863 h 168560"/>
                <a:gd name="connsiteX9" fmla="*/ 65064 w 118698"/>
                <a:gd name="connsiteY9" fmla="*/ 110412 h 168560"/>
                <a:gd name="connsiteX10" fmla="*/ 30632 w 118698"/>
                <a:gd name="connsiteY10" fmla="*/ 110412 h 168560"/>
                <a:gd name="connsiteX11" fmla="*/ 30632 w 118698"/>
                <a:gd name="connsiteY11" fmla="*/ 168560 h 168560"/>
                <a:gd name="connsiteX12" fmla="*/ 0 w 118698"/>
                <a:gd name="connsiteY12" fmla="*/ 168560 h 168560"/>
                <a:gd name="connsiteX13" fmla="*/ 0 w 118698"/>
                <a:gd name="connsiteY13" fmla="*/ 0 h 168560"/>
                <a:gd name="connsiteX14" fmla="*/ 0 w 118698"/>
                <a:gd name="connsiteY14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8698" h="168560">
                  <a:moveTo>
                    <a:pt x="59378" y="83837"/>
                  </a:moveTo>
                  <a:cubicBezTo>
                    <a:pt x="77180" y="83837"/>
                    <a:pt x="87638" y="72436"/>
                    <a:pt x="87638" y="54891"/>
                  </a:cubicBezTo>
                  <a:cubicBezTo>
                    <a:pt x="87638" y="37347"/>
                    <a:pt x="77180" y="26403"/>
                    <a:pt x="59863" y="26403"/>
                  </a:cubicBezTo>
                  <a:lnTo>
                    <a:pt x="30660" y="26403"/>
                  </a:lnTo>
                  <a:lnTo>
                    <a:pt x="30660" y="83837"/>
                  </a:lnTo>
                  <a:lnTo>
                    <a:pt x="59406" y="83837"/>
                  </a:lnTo>
                  <a:close/>
                  <a:moveTo>
                    <a:pt x="29" y="29"/>
                  </a:moveTo>
                  <a:lnTo>
                    <a:pt x="65064" y="29"/>
                  </a:lnTo>
                  <a:cubicBezTo>
                    <a:pt x="96639" y="29"/>
                    <a:pt x="118698" y="22117"/>
                    <a:pt x="118698" y="54863"/>
                  </a:cubicBezTo>
                  <a:cubicBezTo>
                    <a:pt x="118698" y="87609"/>
                    <a:pt x="96610" y="110412"/>
                    <a:pt x="65064" y="110412"/>
                  </a:cubicBezTo>
                  <a:lnTo>
                    <a:pt x="30632" y="110412"/>
                  </a:lnTo>
                  <a:lnTo>
                    <a:pt x="30632" y="168560"/>
                  </a:lnTo>
                  <a:lnTo>
                    <a:pt x="0" y="1685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0A9BBF5-B512-9911-1ACE-4060B91749CE}"/>
                </a:ext>
              </a:extLst>
            </p:cNvPr>
            <p:cNvSpPr/>
            <p:nvPr/>
          </p:nvSpPr>
          <p:spPr>
            <a:xfrm>
              <a:off x="2735981" y="6531130"/>
              <a:ext cx="176161" cy="168560"/>
            </a:xfrm>
            <a:custGeom>
              <a:avLst/>
              <a:gdLst>
                <a:gd name="connsiteX0" fmla="*/ 13773 w 176161"/>
                <a:gd name="connsiteY0" fmla="*/ 0 h 168560"/>
                <a:gd name="connsiteX1" fmla="*/ 46519 w 176161"/>
                <a:gd name="connsiteY1" fmla="*/ 0 h 168560"/>
                <a:gd name="connsiteX2" fmla="*/ 79523 w 176161"/>
                <a:gd name="connsiteY2" fmla="*/ 83323 h 168560"/>
                <a:gd name="connsiteX3" fmla="*/ 88066 w 176161"/>
                <a:gd name="connsiteY3" fmla="*/ 108011 h 168560"/>
                <a:gd name="connsiteX4" fmla="*/ 88552 w 176161"/>
                <a:gd name="connsiteY4" fmla="*/ 108011 h 168560"/>
                <a:gd name="connsiteX5" fmla="*/ 96867 w 176161"/>
                <a:gd name="connsiteY5" fmla="*/ 83323 h 168560"/>
                <a:gd name="connsiteX6" fmla="*/ 129871 w 176161"/>
                <a:gd name="connsiteY6" fmla="*/ 0 h 168560"/>
                <a:gd name="connsiteX7" fmla="*/ 162617 w 176161"/>
                <a:gd name="connsiteY7" fmla="*/ 0 h 168560"/>
                <a:gd name="connsiteX8" fmla="*/ 176161 w 176161"/>
                <a:gd name="connsiteY8" fmla="*/ 168561 h 168560"/>
                <a:gd name="connsiteX9" fmla="*/ 145787 w 176161"/>
                <a:gd name="connsiteY9" fmla="*/ 168561 h 168560"/>
                <a:gd name="connsiteX10" fmla="*/ 138672 w 176161"/>
                <a:gd name="connsiteY10" fmla="*/ 74293 h 168560"/>
                <a:gd name="connsiteX11" fmla="*/ 138443 w 176161"/>
                <a:gd name="connsiteY11" fmla="*/ 48176 h 168560"/>
                <a:gd name="connsiteX12" fmla="*/ 137957 w 176161"/>
                <a:gd name="connsiteY12" fmla="*/ 48176 h 168560"/>
                <a:gd name="connsiteX13" fmla="*/ 128928 w 176161"/>
                <a:gd name="connsiteY13" fmla="*/ 74293 h 168560"/>
                <a:gd name="connsiteX14" fmla="*/ 101611 w 176161"/>
                <a:gd name="connsiteY14" fmla="*/ 139586 h 168560"/>
                <a:gd name="connsiteX15" fmla="*/ 74779 w 176161"/>
                <a:gd name="connsiteY15" fmla="*/ 139586 h 168560"/>
                <a:gd name="connsiteX16" fmla="*/ 47719 w 176161"/>
                <a:gd name="connsiteY16" fmla="*/ 74293 h 168560"/>
                <a:gd name="connsiteX17" fmla="*/ 38461 w 176161"/>
                <a:gd name="connsiteY17" fmla="*/ 47948 h 168560"/>
                <a:gd name="connsiteX18" fmla="*/ 37975 w 176161"/>
                <a:gd name="connsiteY18" fmla="*/ 47948 h 168560"/>
                <a:gd name="connsiteX19" fmla="*/ 37747 w 176161"/>
                <a:gd name="connsiteY19" fmla="*/ 74293 h 168560"/>
                <a:gd name="connsiteX20" fmla="*/ 30632 w 176161"/>
                <a:gd name="connsiteY20" fmla="*/ 168561 h 168560"/>
                <a:gd name="connsiteX21" fmla="*/ 0 w 176161"/>
                <a:gd name="connsiteY21" fmla="*/ 168561 h 168560"/>
                <a:gd name="connsiteX22" fmla="*/ 13773 w 176161"/>
                <a:gd name="connsiteY2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6161" h="168560">
                  <a:moveTo>
                    <a:pt x="13773" y="0"/>
                  </a:moveTo>
                  <a:lnTo>
                    <a:pt x="46519" y="0"/>
                  </a:lnTo>
                  <a:lnTo>
                    <a:pt x="79523" y="83323"/>
                  </a:lnTo>
                  <a:cubicBezTo>
                    <a:pt x="83323" y="93295"/>
                    <a:pt x="88066" y="108011"/>
                    <a:pt x="88066" y="108011"/>
                  </a:cubicBezTo>
                  <a:lnTo>
                    <a:pt x="88552" y="108011"/>
                  </a:lnTo>
                  <a:cubicBezTo>
                    <a:pt x="88552" y="108011"/>
                    <a:pt x="93067" y="93295"/>
                    <a:pt x="96867" y="83323"/>
                  </a:cubicBezTo>
                  <a:lnTo>
                    <a:pt x="129871" y="0"/>
                  </a:lnTo>
                  <a:lnTo>
                    <a:pt x="162617" y="0"/>
                  </a:lnTo>
                  <a:lnTo>
                    <a:pt x="176161" y="168561"/>
                  </a:lnTo>
                  <a:lnTo>
                    <a:pt x="145787" y="168561"/>
                  </a:lnTo>
                  <a:lnTo>
                    <a:pt x="138672" y="74293"/>
                  </a:lnTo>
                  <a:cubicBezTo>
                    <a:pt x="137957" y="63149"/>
                    <a:pt x="138443" y="48176"/>
                    <a:pt x="138443" y="48176"/>
                  </a:cubicBezTo>
                  <a:lnTo>
                    <a:pt x="137957" y="48176"/>
                  </a:lnTo>
                  <a:cubicBezTo>
                    <a:pt x="137957" y="48176"/>
                    <a:pt x="132985" y="64550"/>
                    <a:pt x="128928" y="74293"/>
                  </a:cubicBezTo>
                  <a:lnTo>
                    <a:pt x="101611" y="139586"/>
                  </a:lnTo>
                  <a:lnTo>
                    <a:pt x="74779" y="139586"/>
                  </a:lnTo>
                  <a:lnTo>
                    <a:pt x="47719" y="74293"/>
                  </a:lnTo>
                  <a:cubicBezTo>
                    <a:pt x="43690" y="64550"/>
                    <a:pt x="38461" y="47948"/>
                    <a:pt x="38461" y="47948"/>
                  </a:cubicBezTo>
                  <a:lnTo>
                    <a:pt x="37975" y="47948"/>
                  </a:lnTo>
                  <a:cubicBezTo>
                    <a:pt x="37975" y="47948"/>
                    <a:pt x="38461" y="63149"/>
                    <a:pt x="37747" y="74293"/>
                  </a:cubicBezTo>
                  <a:lnTo>
                    <a:pt x="30632" y="168561"/>
                  </a:lnTo>
                  <a:lnTo>
                    <a:pt x="0" y="168561"/>
                  </a:lnTo>
                  <a:lnTo>
                    <a:pt x="13773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F155863-C9AC-3900-2CEF-D4D77275F23A}"/>
                </a:ext>
              </a:extLst>
            </p:cNvPr>
            <p:cNvSpPr/>
            <p:nvPr/>
          </p:nvSpPr>
          <p:spPr>
            <a:xfrm>
              <a:off x="2949660" y="6531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925 w 104696"/>
                <a:gd name="connsiteY1" fmla="*/ 0 h 168560"/>
                <a:gd name="connsiteX2" fmla="*/ 100925 w 104696"/>
                <a:gd name="connsiteY2" fmla="*/ 26374 h 168560"/>
                <a:gd name="connsiteX3" fmla="*/ 30632 w 104696"/>
                <a:gd name="connsiteY3" fmla="*/ 26374 h 168560"/>
                <a:gd name="connsiteX4" fmla="*/ 30632 w 104696"/>
                <a:gd name="connsiteY4" fmla="*/ 70522 h 168560"/>
                <a:gd name="connsiteX5" fmla="*/ 87381 w 104696"/>
                <a:gd name="connsiteY5" fmla="*/ 70522 h 168560"/>
                <a:gd name="connsiteX6" fmla="*/ 87381 w 104696"/>
                <a:gd name="connsiteY6" fmla="*/ 96867 h 168560"/>
                <a:gd name="connsiteX7" fmla="*/ 30632 w 104696"/>
                <a:gd name="connsiteY7" fmla="*/ 96867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1 h 168560"/>
                <a:gd name="connsiteX11" fmla="*/ 0 w 104696"/>
                <a:gd name="connsiteY11" fmla="*/ 168561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925" y="0"/>
                  </a:lnTo>
                  <a:lnTo>
                    <a:pt x="100925" y="26374"/>
                  </a:lnTo>
                  <a:lnTo>
                    <a:pt x="30632" y="26374"/>
                  </a:lnTo>
                  <a:lnTo>
                    <a:pt x="30632" y="70522"/>
                  </a:lnTo>
                  <a:lnTo>
                    <a:pt x="87381" y="70522"/>
                  </a:lnTo>
                  <a:lnTo>
                    <a:pt x="87381" y="96867"/>
                  </a:lnTo>
                  <a:lnTo>
                    <a:pt x="30632" y="96867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999E585-C4D7-F414-019C-D5F344EB77B9}"/>
                </a:ext>
              </a:extLst>
            </p:cNvPr>
            <p:cNvSpPr/>
            <p:nvPr/>
          </p:nvSpPr>
          <p:spPr>
            <a:xfrm>
              <a:off x="3086189" y="6531130"/>
              <a:ext cx="137700" cy="168560"/>
            </a:xfrm>
            <a:custGeom>
              <a:avLst/>
              <a:gdLst>
                <a:gd name="connsiteX0" fmla="*/ 0 w 137700"/>
                <a:gd name="connsiteY0" fmla="*/ 0 h 168560"/>
                <a:gd name="connsiteX1" fmla="*/ 30632 w 137700"/>
                <a:gd name="connsiteY1" fmla="*/ 0 h 168560"/>
                <a:gd name="connsiteX2" fmla="*/ 94496 w 137700"/>
                <a:gd name="connsiteY2" fmla="*/ 97324 h 168560"/>
                <a:gd name="connsiteX3" fmla="*/ 108497 w 137700"/>
                <a:gd name="connsiteY3" fmla="*/ 123441 h 168560"/>
                <a:gd name="connsiteX4" fmla="*/ 108983 w 137700"/>
                <a:gd name="connsiteY4" fmla="*/ 123441 h 168560"/>
                <a:gd name="connsiteX5" fmla="*/ 107325 w 137700"/>
                <a:gd name="connsiteY5" fmla="*/ 97324 h 168560"/>
                <a:gd name="connsiteX6" fmla="*/ 107325 w 137700"/>
                <a:gd name="connsiteY6" fmla="*/ 0 h 168560"/>
                <a:gd name="connsiteX7" fmla="*/ 137700 w 137700"/>
                <a:gd name="connsiteY7" fmla="*/ 0 h 168560"/>
                <a:gd name="connsiteX8" fmla="*/ 137700 w 137700"/>
                <a:gd name="connsiteY8" fmla="*/ 168561 h 168560"/>
                <a:gd name="connsiteX9" fmla="*/ 107325 w 137700"/>
                <a:gd name="connsiteY9" fmla="*/ 168561 h 168560"/>
                <a:gd name="connsiteX10" fmla="*/ 43462 w 137700"/>
                <a:gd name="connsiteY10" fmla="*/ 71465 h 168560"/>
                <a:gd name="connsiteX11" fmla="*/ 29460 w 137700"/>
                <a:gd name="connsiteY11" fmla="*/ 45348 h 168560"/>
                <a:gd name="connsiteX12" fmla="*/ 28974 w 137700"/>
                <a:gd name="connsiteY12" fmla="*/ 45348 h 168560"/>
                <a:gd name="connsiteX13" fmla="*/ 30632 w 137700"/>
                <a:gd name="connsiteY13" fmla="*/ 71465 h 168560"/>
                <a:gd name="connsiteX14" fmla="*/ 30632 w 137700"/>
                <a:gd name="connsiteY14" fmla="*/ 168561 h 168560"/>
                <a:gd name="connsiteX15" fmla="*/ 0 w 137700"/>
                <a:gd name="connsiteY15" fmla="*/ 168561 h 168560"/>
                <a:gd name="connsiteX16" fmla="*/ 0 w 137700"/>
                <a:gd name="connsiteY16" fmla="*/ 0 h 168560"/>
                <a:gd name="connsiteX17" fmla="*/ 0 w 137700"/>
                <a:gd name="connsiteY17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700" h="168560">
                  <a:moveTo>
                    <a:pt x="0" y="0"/>
                  </a:moveTo>
                  <a:lnTo>
                    <a:pt x="30632" y="0"/>
                  </a:lnTo>
                  <a:lnTo>
                    <a:pt x="94496" y="97324"/>
                  </a:lnTo>
                  <a:cubicBezTo>
                    <a:pt x="100896" y="107068"/>
                    <a:pt x="108497" y="123441"/>
                    <a:pt x="108497" y="123441"/>
                  </a:cubicBezTo>
                  <a:lnTo>
                    <a:pt x="108983" y="123441"/>
                  </a:lnTo>
                  <a:cubicBezTo>
                    <a:pt x="108983" y="123441"/>
                    <a:pt x="107325" y="107297"/>
                    <a:pt x="107325" y="97324"/>
                  </a:cubicBezTo>
                  <a:lnTo>
                    <a:pt x="107325" y="0"/>
                  </a:lnTo>
                  <a:lnTo>
                    <a:pt x="137700" y="0"/>
                  </a:lnTo>
                  <a:lnTo>
                    <a:pt x="137700" y="168561"/>
                  </a:lnTo>
                  <a:lnTo>
                    <a:pt x="107325" y="168561"/>
                  </a:lnTo>
                  <a:lnTo>
                    <a:pt x="43462" y="71465"/>
                  </a:lnTo>
                  <a:cubicBezTo>
                    <a:pt x="37061" y="61721"/>
                    <a:pt x="29460" y="45348"/>
                    <a:pt x="29460" y="45348"/>
                  </a:cubicBezTo>
                  <a:lnTo>
                    <a:pt x="28974" y="45348"/>
                  </a:lnTo>
                  <a:cubicBezTo>
                    <a:pt x="28974" y="45348"/>
                    <a:pt x="30632" y="61492"/>
                    <a:pt x="30632" y="71465"/>
                  </a:cubicBezTo>
                  <a:lnTo>
                    <a:pt x="30632" y="168561"/>
                  </a:lnTo>
                  <a:lnTo>
                    <a:pt x="0" y="1685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8FB93EEA-63E9-CD9F-E358-225645CC2264}"/>
                </a:ext>
              </a:extLst>
            </p:cNvPr>
            <p:cNvSpPr/>
            <p:nvPr/>
          </p:nvSpPr>
          <p:spPr>
            <a:xfrm>
              <a:off x="3246234" y="6531130"/>
              <a:ext cx="141243" cy="168560"/>
            </a:xfrm>
            <a:custGeom>
              <a:avLst/>
              <a:gdLst>
                <a:gd name="connsiteX0" fmla="*/ 55320 w 141243"/>
                <a:gd name="connsiteY0" fmla="*/ 26374 h 168560"/>
                <a:gd name="connsiteX1" fmla="*/ 0 w 141243"/>
                <a:gd name="connsiteY1" fmla="*/ 26374 h 168560"/>
                <a:gd name="connsiteX2" fmla="*/ 0 w 141243"/>
                <a:gd name="connsiteY2" fmla="*/ 0 h 168560"/>
                <a:gd name="connsiteX3" fmla="*/ 141243 w 141243"/>
                <a:gd name="connsiteY3" fmla="*/ 0 h 168560"/>
                <a:gd name="connsiteX4" fmla="*/ 141243 w 141243"/>
                <a:gd name="connsiteY4" fmla="*/ 26374 h 168560"/>
                <a:gd name="connsiteX5" fmla="*/ 85923 w 141243"/>
                <a:gd name="connsiteY5" fmla="*/ 26374 h 168560"/>
                <a:gd name="connsiteX6" fmla="*/ 85923 w 141243"/>
                <a:gd name="connsiteY6" fmla="*/ 168561 h 168560"/>
                <a:gd name="connsiteX7" fmla="*/ 55320 w 141243"/>
                <a:gd name="connsiteY7" fmla="*/ 168561 h 168560"/>
                <a:gd name="connsiteX8" fmla="*/ 55320 w 141243"/>
                <a:gd name="connsiteY8" fmla="*/ 26374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243" h="168560">
                  <a:moveTo>
                    <a:pt x="55320" y="26374"/>
                  </a:moveTo>
                  <a:lnTo>
                    <a:pt x="0" y="26374"/>
                  </a:lnTo>
                  <a:lnTo>
                    <a:pt x="0" y="0"/>
                  </a:lnTo>
                  <a:lnTo>
                    <a:pt x="141243" y="0"/>
                  </a:lnTo>
                  <a:lnTo>
                    <a:pt x="141243" y="26374"/>
                  </a:lnTo>
                  <a:lnTo>
                    <a:pt x="85923" y="26374"/>
                  </a:lnTo>
                  <a:lnTo>
                    <a:pt x="85923" y="168561"/>
                  </a:lnTo>
                  <a:lnTo>
                    <a:pt x="55320" y="168561"/>
                  </a:lnTo>
                  <a:lnTo>
                    <a:pt x="55320" y="26374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E6EC15D9-DA0C-F778-86BC-FE499043311A}"/>
                </a:ext>
              </a:extLst>
            </p:cNvPr>
            <p:cNvSpPr/>
            <p:nvPr/>
          </p:nvSpPr>
          <p:spPr>
            <a:xfrm>
              <a:off x="1026859" y="6232927"/>
              <a:ext cx="270828" cy="268628"/>
            </a:xfrm>
            <a:custGeom>
              <a:avLst/>
              <a:gdLst>
                <a:gd name="connsiteX0" fmla="*/ 186877 w 270828"/>
                <a:gd name="connsiteY0" fmla="*/ 154388 h 268628"/>
                <a:gd name="connsiteX1" fmla="*/ 246140 w 270828"/>
                <a:gd name="connsiteY1" fmla="*/ 134814 h 268628"/>
                <a:gd name="connsiteX2" fmla="*/ 270828 w 270828"/>
                <a:gd name="connsiteY2" fmla="*/ 77665 h 268628"/>
                <a:gd name="connsiteX3" fmla="*/ 246311 w 270828"/>
                <a:gd name="connsiteY3" fmla="*/ 20316 h 268628"/>
                <a:gd name="connsiteX4" fmla="*/ 187248 w 270828"/>
                <a:gd name="connsiteY4" fmla="*/ 0 h 268628"/>
                <a:gd name="connsiteX5" fmla="*/ 0 w 270828"/>
                <a:gd name="connsiteY5" fmla="*/ 0 h 268628"/>
                <a:gd name="connsiteX6" fmla="*/ 0 w 270828"/>
                <a:gd name="connsiteY6" fmla="*/ 268628 h 268628"/>
                <a:gd name="connsiteX7" fmla="*/ 26688 w 270828"/>
                <a:gd name="connsiteY7" fmla="*/ 268628 h 268628"/>
                <a:gd name="connsiteX8" fmla="*/ 26688 w 270828"/>
                <a:gd name="connsiteY8" fmla="*/ 155531 h 268628"/>
                <a:gd name="connsiteX9" fmla="*/ 155302 w 270828"/>
                <a:gd name="connsiteY9" fmla="*/ 155531 h 268628"/>
                <a:gd name="connsiteX10" fmla="*/ 233139 w 270828"/>
                <a:gd name="connsiteY10" fmla="*/ 268628 h 268628"/>
                <a:gd name="connsiteX11" fmla="*/ 265456 w 270828"/>
                <a:gd name="connsiteY11" fmla="*/ 268628 h 268628"/>
                <a:gd name="connsiteX12" fmla="*/ 186877 w 270828"/>
                <a:gd name="connsiteY12" fmla="*/ 154388 h 268628"/>
                <a:gd name="connsiteX13" fmla="*/ 167303 w 270828"/>
                <a:gd name="connsiteY13" fmla="*/ 129013 h 268628"/>
                <a:gd name="connsiteX14" fmla="*/ 26688 w 270828"/>
                <a:gd name="connsiteY14" fmla="*/ 129013 h 268628"/>
                <a:gd name="connsiteX15" fmla="*/ 26688 w 270828"/>
                <a:gd name="connsiteY15" fmla="*/ 26517 h 268628"/>
                <a:gd name="connsiteX16" fmla="*/ 171332 w 270828"/>
                <a:gd name="connsiteY16" fmla="*/ 26517 h 268628"/>
                <a:gd name="connsiteX17" fmla="*/ 242454 w 270828"/>
                <a:gd name="connsiteY17" fmla="*/ 77665 h 268628"/>
                <a:gd name="connsiteX18" fmla="*/ 167303 w 270828"/>
                <a:gd name="connsiteY18" fmla="*/ 129013 h 26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0828" h="268628">
                  <a:moveTo>
                    <a:pt x="186877" y="154388"/>
                  </a:moveTo>
                  <a:cubicBezTo>
                    <a:pt x="211594" y="154388"/>
                    <a:pt x="231367" y="147873"/>
                    <a:pt x="246140" y="134814"/>
                  </a:cubicBezTo>
                  <a:cubicBezTo>
                    <a:pt x="261284" y="121184"/>
                    <a:pt x="270828" y="102211"/>
                    <a:pt x="270828" y="77665"/>
                  </a:cubicBezTo>
                  <a:cubicBezTo>
                    <a:pt x="270828" y="53120"/>
                    <a:pt x="261456" y="34318"/>
                    <a:pt x="246311" y="20316"/>
                  </a:cubicBezTo>
                  <a:cubicBezTo>
                    <a:pt x="231567" y="6715"/>
                    <a:pt x="211994" y="0"/>
                    <a:pt x="187248" y="0"/>
                  </a:cubicBezTo>
                  <a:lnTo>
                    <a:pt x="0" y="0"/>
                  </a:lnTo>
                  <a:lnTo>
                    <a:pt x="0" y="268628"/>
                  </a:lnTo>
                  <a:lnTo>
                    <a:pt x="26688" y="268628"/>
                  </a:lnTo>
                  <a:lnTo>
                    <a:pt x="26688" y="155531"/>
                  </a:lnTo>
                  <a:lnTo>
                    <a:pt x="155302" y="155531"/>
                  </a:lnTo>
                  <a:lnTo>
                    <a:pt x="233139" y="268628"/>
                  </a:lnTo>
                  <a:lnTo>
                    <a:pt x="265456" y="268628"/>
                  </a:lnTo>
                  <a:lnTo>
                    <a:pt x="186877" y="154388"/>
                  </a:lnTo>
                  <a:close/>
                  <a:moveTo>
                    <a:pt x="167303" y="129013"/>
                  </a:moveTo>
                  <a:lnTo>
                    <a:pt x="26688" y="129013"/>
                  </a:lnTo>
                  <a:lnTo>
                    <a:pt x="26688" y="26517"/>
                  </a:lnTo>
                  <a:lnTo>
                    <a:pt x="171332" y="26517"/>
                  </a:lnTo>
                  <a:cubicBezTo>
                    <a:pt x="212737" y="26517"/>
                    <a:pt x="242454" y="43662"/>
                    <a:pt x="242454" y="77665"/>
                  </a:cubicBezTo>
                  <a:cubicBezTo>
                    <a:pt x="242454" y="111669"/>
                    <a:pt x="211422" y="129013"/>
                    <a:pt x="167303" y="129013"/>
                  </a:cubicBezTo>
                </a:path>
              </a:pathLst>
            </a:custGeom>
            <a:solidFill>
              <a:srgbClr val="FFFFFF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538F6CB-4EA4-8C41-9B6E-B892AAEFA264}"/>
                </a:ext>
              </a:extLst>
            </p:cNvPr>
            <p:cNvSpPr/>
            <p:nvPr/>
          </p:nvSpPr>
          <p:spPr>
            <a:xfrm>
              <a:off x="1133699" y="6437434"/>
              <a:ext cx="340692" cy="289916"/>
            </a:xfrm>
            <a:custGeom>
              <a:avLst/>
              <a:gdLst>
                <a:gd name="connsiteX0" fmla="*/ 201707 w 340692"/>
                <a:gd name="connsiteY0" fmla="*/ 29 h 289916"/>
                <a:gd name="connsiteX1" fmla="*/ 141586 w 340692"/>
                <a:gd name="connsiteY1" fmla="*/ 29 h 289916"/>
                <a:gd name="connsiteX2" fmla="*/ 159960 w 340692"/>
                <a:gd name="connsiteY2" fmla="*/ 26860 h 289916"/>
                <a:gd name="connsiteX3" fmla="*/ 198821 w 340692"/>
                <a:gd name="connsiteY3" fmla="*/ 26860 h 289916"/>
                <a:gd name="connsiteX4" fmla="*/ 312118 w 340692"/>
                <a:gd name="connsiteY4" fmla="*/ 145730 h 289916"/>
                <a:gd name="connsiteX5" fmla="*/ 198849 w 340692"/>
                <a:gd name="connsiteY5" fmla="*/ 263142 h 289916"/>
                <a:gd name="connsiteX6" fmla="*/ 111640 w 340692"/>
                <a:gd name="connsiteY6" fmla="*/ 263142 h 289916"/>
                <a:gd name="connsiteX7" fmla="*/ 111640 w 340692"/>
                <a:gd name="connsiteY7" fmla="*/ 181305 h 289916"/>
                <a:gd name="connsiteX8" fmla="*/ 153645 w 340692"/>
                <a:gd name="connsiteY8" fmla="*/ 181305 h 289916"/>
                <a:gd name="connsiteX9" fmla="*/ 135014 w 340692"/>
                <a:gd name="connsiteY9" fmla="*/ 154673 h 289916"/>
                <a:gd name="connsiteX10" fmla="*/ 25203 w 340692"/>
                <a:gd name="connsiteY10" fmla="*/ 154673 h 289916"/>
                <a:gd name="connsiteX11" fmla="*/ 84952 w 340692"/>
                <a:gd name="connsiteY11" fmla="*/ 92924 h 289916"/>
                <a:gd name="connsiteX12" fmla="*/ 84952 w 340692"/>
                <a:gd name="connsiteY12" fmla="*/ 132242 h 289916"/>
                <a:gd name="connsiteX13" fmla="*/ 111469 w 340692"/>
                <a:gd name="connsiteY13" fmla="*/ 132242 h 289916"/>
                <a:gd name="connsiteX14" fmla="*/ 111469 w 340692"/>
                <a:gd name="connsiteY14" fmla="*/ 81609 h 289916"/>
                <a:gd name="connsiteX15" fmla="*/ 89495 w 340692"/>
                <a:gd name="connsiteY15" fmla="*/ 49719 h 289916"/>
                <a:gd name="connsiteX16" fmla="*/ 0 w 340692"/>
                <a:gd name="connsiteY16" fmla="*/ 142529 h 289916"/>
                <a:gd name="connsiteX17" fmla="*/ 0 w 340692"/>
                <a:gd name="connsiteY17" fmla="*/ 181276 h 289916"/>
                <a:gd name="connsiteX18" fmla="*/ 84980 w 340692"/>
                <a:gd name="connsiteY18" fmla="*/ 181276 h 289916"/>
                <a:gd name="connsiteX19" fmla="*/ 84980 w 340692"/>
                <a:gd name="connsiteY19" fmla="*/ 289916 h 289916"/>
                <a:gd name="connsiteX20" fmla="*/ 201678 w 340692"/>
                <a:gd name="connsiteY20" fmla="*/ 289916 h 289916"/>
                <a:gd name="connsiteX21" fmla="*/ 340693 w 340692"/>
                <a:gd name="connsiteY21" fmla="*/ 145701 h 289916"/>
                <a:gd name="connsiteX22" fmla="*/ 201678 w 340692"/>
                <a:gd name="connsiteY22" fmla="*/ 0 h 28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0692" h="289916">
                  <a:moveTo>
                    <a:pt x="201707" y="29"/>
                  </a:moveTo>
                  <a:lnTo>
                    <a:pt x="141586" y="29"/>
                  </a:lnTo>
                  <a:lnTo>
                    <a:pt x="159960" y="26860"/>
                  </a:lnTo>
                  <a:lnTo>
                    <a:pt x="198821" y="26860"/>
                  </a:lnTo>
                  <a:cubicBezTo>
                    <a:pt x="268371" y="26860"/>
                    <a:pt x="312118" y="70064"/>
                    <a:pt x="312118" y="145730"/>
                  </a:cubicBezTo>
                  <a:cubicBezTo>
                    <a:pt x="312118" y="221395"/>
                    <a:pt x="268828" y="263142"/>
                    <a:pt x="198849" y="263142"/>
                  </a:cubicBezTo>
                  <a:lnTo>
                    <a:pt x="111640" y="263142"/>
                  </a:lnTo>
                  <a:lnTo>
                    <a:pt x="111640" y="181305"/>
                  </a:lnTo>
                  <a:lnTo>
                    <a:pt x="153645" y="181305"/>
                  </a:lnTo>
                  <a:lnTo>
                    <a:pt x="135014" y="154673"/>
                  </a:lnTo>
                  <a:lnTo>
                    <a:pt x="25203" y="154673"/>
                  </a:lnTo>
                  <a:lnTo>
                    <a:pt x="84952" y="92924"/>
                  </a:lnTo>
                  <a:lnTo>
                    <a:pt x="84952" y="132242"/>
                  </a:lnTo>
                  <a:cubicBezTo>
                    <a:pt x="84952" y="132242"/>
                    <a:pt x="111469" y="132242"/>
                    <a:pt x="111469" y="132242"/>
                  </a:cubicBezTo>
                  <a:lnTo>
                    <a:pt x="111469" y="81609"/>
                  </a:lnTo>
                  <a:lnTo>
                    <a:pt x="89495" y="49719"/>
                  </a:lnTo>
                  <a:lnTo>
                    <a:pt x="0" y="142529"/>
                  </a:lnTo>
                  <a:lnTo>
                    <a:pt x="0" y="181276"/>
                  </a:lnTo>
                  <a:lnTo>
                    <a:pt x="84980" y="181276"/>
                  </a:lnTo>
                  <a:lnTo>
                    <a:pt x="84980" y="289916"/>
                  </a:lnTo>
                  <a:lnTo>
                    <a:pt x="201678" y="289916"/>
                  </a:lnTo>
                  <a:cubicBezTo>
                    <a:pt x="287001" y="289916"/>
                    <a:pt x="340693" y="236282"/>
                    <a:pt x="340693" y="145701"/>
                  </a:cubicBezTo>
                  <a:cubicBezTo>
                    <a:pt x="340693" y="55892"/>
                    <a:pt x="287001" y="0"/>
                    <a:pt x="201678" y="0"/>
                  </a:cubicBezTo>
                </a:path>
              </a:pathLst>
            </a:custGeom>
            <a:solidFill>
              <a:srgbClr val="FFFFFF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9" name="Graphic 118">
            <a:extLst>
              <a:ext uri="{FF2B5EF4-FFF2-40B4-BE49-F238E27FC236}">
                <a16:creationId xmlns:a16="http://schemas.microsoft.com/office/drawing/2014/main" id="{ED8A73C4-3E10-487F-3B71-E4B81682AA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8921" y="4568834"/>
            <a:ext cx="760152" cy="354208"/>
          </a:xfrm>
          <a:prstGeom prst="rect">
            <a:avLst/>
          </a:prstGeom>
        </p:spPr>
      </p:pic>
      <p:grpSp>
        <p:nvGrpSpPr>
          <p:cNvPr id="60" name="Graphic 19">
            <a:extLst>
              <a:ext uri="{FF2B5EF4-FFF2-40B4-BE49-F238E27FC236}">
                <a16:creationId xmlns:a16="http://schemas.microsoft.com/office/drawing/2014/main" id="{B7C0623B-09A6-6609-0B09-DC92D8A70F4A}"/>
              </a:ext>
            </a:extLst>
          </p:cNvPr>
          <p:cNvGrpSpPr/>
          <p:nvPr userDrawn="1"/>
        </p:nvGrpSpPr>
        <p:grpSpPr>
          <a:xfrm>
            <a:off x="7308442" y="4557522"/>
            <a:ext cx="1377345" cy="381388"/>
            <a:chOff x="6239975" y="6135689"/>
            <a:chExt cx="2480773" cy="686928"/>
          </a:xfrm>
        </p:grpSpPr>
        <p:grpSp>
          <p:nvGrpSpPr>
            <p:cNvPr id="61" name="Graphic 19">
              <a:extLst>
                <a:ext uri="{FF2B5EF4-FFF2-40B4-BE49-F238E27FC236}">
                  <a16:creationId xmlns:a16="http://schemas.microsoft.com/office/drawing/2014/main" id="{2AF5731F-59CD-2468-DCEA-C2DDBB612C43}"/>
                </a:ext>
              </a:extLst>
            </p:cNvPr>
            <p:cNvGrpSpPr/>
            <p:nvPr/>
          </p:nvGrpSpPr>
          <p:grpSpPr>
            <a:xfrm>
              <a:off x="7004027" y="6263759"/>
              <a:ext cx="934811" cy="125813"/>
              <a:chOff x="7004027" y="6263759"/>
              <a:chExt cx="934811" cy="125813"/>
            </a:xfrm>
            <a:solidFill>
              <a:srgbClr val="231F20"/>
            </a:solidFill>
          </p:grpSpPr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575B80B2-4FE3-50BB-979A-247D457AC0AB}"/>
                  </a:ext>
                </a:extLst>
              </p:cNvPr>
              <p:cNvSpPr/>
              <p:nvPr/>
            </p:nvSpPr>
            <p:spPr>
              <a:xfrm>
                <a:off x="7004027" y="6263759"/>
                <a:ext cx="75779" cy="107639"/>
              </a:xfrm>
              <a:custGeom>
                <a:avLst/>
                <a:gdLst>
                  <a:gd name="connsiteX0" fmla="*/ 60063 w 75779"/>
                  <a:gd name="connsiteY0" fmla="*/ 107640 h 107639"/>
                  <a:gd name="connsiteX1" fmla="*/ 60063 w 75779"/>
                  <a:gd name="connsiteY1" fmla="*/ 60806 h 107639"/>
                  <a:gd name="connsiteX2" fmla="*/ 15716 w 75779"/>
                  <a:gd name="connsiteY2" fmla="*/ 60806 h 107639"/>
                  <a:gd name="connsiteX3" fmla="*/ 15716 w 75779"/>
                  <a:gd name="connsiteY3" fmla="*/ 107640 h 107639"/>
                  <a:gd name="connsiteX4" fmla="*/ 0 w 75779"/>
                  <a:gd name="connsiteY4" fmla="*/ 107640 h 107639"/>
                  <a:gd name="connsiteX5" fmla="*/ 0 w 75779"/>
                  <a:gd name="connsiteY5" fmla="*/ 0 h 107639"/>
                  <a:gd name="connsiteX6" fmla="*/ 15716 w 75779"/>
                  <a:gd name="connsiteY6" fmla="*/ 0 h 107639"/>
                  <a:gd name="connsiteX7" fmla="*/ 15716 w 75779"/>
                  <a:gd name="connsiteY7" fmla="*/ 46405 h 107639"/>
                  <a:gd name="connsiteX8" fmla="*/ 60063 w 75779"/>
                  <a:gd name="connsiteY8" fmla="*/ 46405 h 107639"/>
                  <a:gd name="connsiteX9" fmla="*/ 60063 w 75779"/>
                  <a:gd name="connsiteY9" fmla="*/ 0 h 107639"/>
                  <a:gd name="connsiteX10" fmla="*/ 75779 w 75779"/>
                  <a:gd name="connsiteY10" fmla="*/ 0 h 107639"/>
                  <a:gd name="connsiteX11" fmla="*/ 75779 w 75779"/>
                  <a:gd name="connsiteY11" fmla="*/ 107640 h 107639"/>
                  <a:gd name="connsiteX12" fmla="*/ 60063 w 75779"/>
                  <a:gd name="connsiteY12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779" h="107639">
                    <a:moveTo>
                      <a:pt x="60063" y="107640"/>
                    </a:moveTo>
                    <a:lnTo>
                      <a:pt x="60063" y="60806"/>
                    </a:lnTo>
                    <a:lnTo>
                      <a:pt x="15716" y="60806"/>
                    </a:lnTo>
                    <a:lnTo>
                      <a:pt x="15716" y="107640"/>
                    </a:lnTo>
                    <a:lnTo>
                      <a:pt x="0" y="107640"/>
                    </a:lnTo>
                    <a:lnTo>
                      <a:pt x="0" y="0"/>
                    </a:lnTo>
                    <a:lnTo>
                      <a:pt x="15716" y="0"/>
                    </a:lnTo>
                    <a:lnTo>
                      <a:pt x="15716" y="46405"/>
                    </a:lnTo>
                    <a:lnTo>
                      <a:pt x="60063" y="46405"/>
                    </a:lnTo>
                    <a:lnTo>
                      <a:pt x="60063" y="0"/>
                    </a:lnTo>
                    <a:lnTo>
                      <a:pt x="75779" y="0"/>
                    </a:lnTo>
                    <a:lnTo>
                      <a:pt x="75779" y="107640"/>
                    </a:lnTo>
                    <a:lnTo>
                      <a:pt x="60063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7696D617-74D0-A2A8-25C5-DF6EC4F46D6D}"/>
                  </a:ext>
                </a:extLst>
              </p:cNvPr>
              <p:cNvSpPr/>
              <p:nvPr/>
            </p:nvSpPr>
            <p:spPr>
              <a:xfrm>
                <a:off x="7095893" y="6288647"/>
                <a:ext cx="85495" cy="84780"/>
              </a:xfrm>
              <a:custGeom>
                <a:avLst/>
                <a:gdLst>
                  <a:gd name="connsiteX0" fmla="*/ 70408 w 85495"/>
                  <a:gd name="connsiteY0" fmla="*/ 82752 h 84780"/>
                  <a:gd name="connsiteX1" fmla="*/ 70408 w 85495"/>
                  <a:gd name="connsiteY1" fmla="*/ 70236 h 84780"/>
                  <a:gd name="connsiteX2" fmla="*/ 70122 w 85495"/>
                  <a:gd name="connsiteY2" fmla="*/ 70236 h 84780"/>
                  <a:gd name="connsiteX3" fmla="*/ 42777 w 85495"/>
                  <a:gd name="connsiteY3" fmla="*/ 84780 h 84780"/>
                  <a:gd name="connsiteX4" fmla="*/ 0 w 85495"/>
                  <a:gd name="connsiteY4" fmla="*/ 43776 h 84780"/>
                  <a:gd name="connsiteX5" fmla="*/ 42176 w 85495"/>
                  <a:gd name="connsiteY5" fmla="*/ 0 h 84780"/>
                  <a:gd name="connsiteX6" fmla="*/ 70093 w 85495"/>
                  <a:gd name="connsiteY6" fmla="*/ 13516 h 84780"/>
                  <a:gd name="connsiteX7" fmla="*/ 70379 w 85495"/>
                  <a:gd name="connsiteY7" fmla="*/ 13516 h 84780"/>
                  <a:gd name="connsiteX8" fmla="*/ 70379 w 85495"/>
                  <a:gd name="connsiteY8" fmla="*/ 2172 h 84780"/>
                  <a:gd name="connsiteX9" fmla="*/ 85495 w 85495"/>
                  <a:gd name="connsiteY9" fmla="*/ 2172 h 84780"/>
                  <a:gd name="connsiteX10" fmla="*/ 85495 w 85495"/>
                  <a:gd name="connsiteY10" fmla="*/ 82752 h 84780"/>
                  <a:gd name="connsiteX11" fmla="*/ 70379 w 85495"/>
                  <a:gd name="connsiteY11" fmla="*/ 82752 h 84780"/>
                  <a:gd name="connsiteX12" fmla="*/ 70694 w 85495"/>
                  <a:gd name="connsiteY12" fmla="*/ 42604 h 84780"/>
                  <a:gd name="connsiteX13" fmla="*/ 42634 w 85495"/>
                  <a:gd name="connsiteY13" fmla="*/ 13801 h 84780"/>
                  <a:gd name="connsiteX14" fmla="*/ 15145 w 85495"/>
                  <a:gd name="connsiteY14" fmla="*/ 42604 h 84780"/>
                  <a:gd name="connsiteX15" fmla="*/ 42634 w 85495"/>
                  <a:gd name="connsiteY15" fmla="*/ 70979 h 84780"/>
                  <a:gd name="connsiteX16" fmla="*/ 70694 w 85495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495" h="84780">
                    <a:moveTo>
                      <a:pt x="70408" y="82752"/>
                    </a:moveTo>
                    <a:lnTo>
                      <a:pt x="70408" y="70236"/>
                    </a:lnTo>
                    <a:lnTo>
                      <a:pt x="70122" y="70236"/>
                    </a:lnTo>
                    <a:cubicBezTo>
                      <a:pt x="64464" y="79837"/>
                      <a:pt x="54263" y="84780"/>
                      <a:pt x="42777" y="84780"/>
                    </a:cubicBezTo>
                    <a:cubicBezTo>
                      <a:pt x="19203" y="84780"/>
                      <a:pt x="0" y="67036"/>
                      <a:pt x="0" y="43776"/>
                    </a:cubicBezTo>
                    <a:cubicBezTo>
                      <a:pt x="0" y="18030"/>
                      <a:pt x="18460" y="0"/>
                      <a:pt x="42176" y="0"/>
                    </a:cubicBezTo>
                    <a:cubicBezTo>
                      <a:pt x="53949" y="0"/>
                      <a:pt x="63835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495" y="2172"/>
                    </a:lnTo>
                    <a:lnTo>
                      <a:pt x="85495" y="82752"/>
                    </a:lnTo>
                    <a:lnTo>
                      <a:pt x="70379" y="82752"/>
                    </a:lnTo>
                    <a:close/>
                    <a:moveTo>
                      <a:pt x="70694" y="42604"/>
                    </a:moveTo>
                    <a:cubicBezTo>
                      <a:pt x="70694" y="26889"/>
                      <a:pt x="59349" y="13801"/>
                      <a:pt x="42634" y="13801"/>
                    </a:cubicBezTo>
                    <a:cubicBezTo>
                      <a:pt x="27518" y="13801"/>
                      <a:pt x="15145" y="26746"/>
                      <a:pt x="15145" y="42604"/>
                    </a:cubicBezTo>
                    <a:cubicBezTo>
                      <a:pt x="15145" y="58463"/>
                      <a:pt x="27518" y="70979"/>
                      <a:pt x="42634" y="70979"/>
                    </a:cubicBezTo>
                    <a:cubicBezTo>
                      <a:pt x="57749" y="70979"/>
                      <a:pt x="70694" y="57892"/>
                      <a:pt x="7069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id="{B422CAFF-A726-EB46-FA71-D2BEEF163BD1}"/>
                  </a:ext>
                </a:extLst>
              </p:cNvPr>
              <p:cNvSpPr/>
              <p:nvPr/>
            </p:nvSpPr>
            <p:spPr>
              <a:xfrm>
                <a:off x="7201047" y="6290819"/>
                <a:ext cx="81322" cy="98753"/>
              </a:xfrm>
              <a:custGeom>
                <a:avLst/>
                <a:gdLst>
                  <a:gd name="connsiteX0" fmla="*/ 66750 w 81322"/>
                  <a:gd name="connsiteY0" fmla="*/ 98753 h 98753"/>
                  <a:gd name="connsiteX1" fmla="*/ 66750 w 81322"/>
                  <a:gd name="connsiteY1" fmla="*/ 80580 h 98753"/>
                  <a:gd name="connsiteX2" fmla="*/ 0 w 81322"/>
                  <a:gd name="connsiteY2" fmla="*/ 80580 h 98753"/>
                  <a:gd name="connsiteX3" fmla="*/ 0 w 81322"/>
                  <a:gd name="connsiteY3" fmla="*/ 0 h 98753"/>
                  <a:gd name="connsiteX4" fmla="*/ 15145 w 81322"/>
                  <a:gd name="connsiteY4" fmla="*/ 0 h 98753"/>
                  <a:gd name="connsiteX5" fmla="*/ 15145 w 81322"/>
                  <a:gd name="connsiteY5" fmla="*/ 66750 h 98753"/>
                  <a:gd name="connsiteX6" fmla="*/ 51663 w 81322"/>
                  <a:gd name="connsiteY6" fmla="*/ 66750 h 98753"/>
                  <a:gd name="connsiteX7" fmla="*/ 51663 w 81322"/>
                  <a:gd name="connsiteY7" fmla="*/ 0 h 98753"/>
                  <a:gd name="connsiteX8" fmla="*/ 66779 w 81322"/>
                  <a:gd name="connsiteY8" fmla="*/ 0 h 98753"/>
                  <a:gd name="connsiteX9" fmla="*/ 66779 w 81322"/>
                  <a:gd name="connsiteY9" fmla="*/ 66750 h 98753"/>
                  <a:gd name="connsiteX10" fmla="*/ 81323 w 81322"/>
                  <a:gd name="connsiteY10" fmla="*/ 66750 h 98753"/>
                  <a:gd name="connsiteX11" fmla="*/ 81323 w 81322"/>
                  <a:gd name="connsiteY11" fmla="*/ 98753 h 98753"/>
                  <a:gd name="connsiteX12" fmla="*/ 66779 w 81322"/>
                  <a:gd name="connsiteY12" fmla="*/ 98753 h 98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322" h="98753">
                    <a:moveTo>
                      <a:pt x="66750" y="98753"/>
                    </a:moveTo>
                    <a:lnTo>
                      <a:pt x="66750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66750"/>
                    </a:lnTo>
                    <a:lnTo>
                      <a:pt x="51663" y="66750"/>
                    </a:lnTo>
                    <a:lnTo>
                      <a:pt x="51663" y="0"/>
                    </a:lnTo>
                    <a:lnTo>
                      <a:pt x="66779" y="0"/>
                    </a:lnTo>
                    <a:lnTo>
                      <a:pt x="66779" y="66750"/>
                    </a:lnTo>
                    <a:lnTo>
                      <a:pt x="81323" y="66750"/>
                    </a:lnTo>
                    <a:lnTo>
                      <a:pt x="81323" y="98753"/>
                    </a:lnTo>
                    <a:lnTo>
                      <a:pt x="66779" y="98753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E9230A23-78AB-7645-0262-AA707E290194}"/>
                  </a:ext>
                </a:extLst>
              </p:cNvPr>
              <p:cNvSpPr/>
              <p:nvPr/>
            </p:nvSpPr>
            <p:spPr>
              <a:xfrm>
                <a:off x="7294086" y="6263759"/>
                <a:ext cx="15115" cy="107639"/>
              </a:xfrm>
              <a:custGeom>
                <a:avLst/>
                <a:gdLst>
                  <a:gd name="connsiteX0" fmla="*/ 0 w 15115"/>
                  <a:gd name="connsiteY0" fmla="*/ 17745 h 107639"/>
                  <a:gd name="connsiteX1" fmla="*/ 0 w 15115"/>
                  <a:gd name="connsiteY1" fmla="*/ 0 h 107639"/>
                  <a:gd name="connsiteX2" fmla="*/ 15116 w 15115"/>
                  <a:gd name="connsiteY2" fmla="*/ 0 h 107639"/>
                  <a:gd name="connsiteX3" fmla="*/ 15116 w 15115"/>
                  <a:gd name="connsiteY3" fmla="*/ 17745 h 107639"/>
                  <a:gd name="connsiteX4" fmla="*/ 0 w 15115"/>
                  <a:gd name="connsiteY4" fmla="*/ 17745 h 107639"/>
                  <a:gd name="connsiteX5" fmla="*/ 0 w 15115"/>
                  <a:gd name="connsiteY5" fmla="*/ 107640 h 107639"/>
                  <a:gd name="connsiteX6" fmla="*/ 0 w 15115"/>
                  <a:gd name="connsiteY6" fmla="*/ 27060 h 107639"/>
                  <a:gd name="connsiteX7" fmla="*/ 15116 w 15115"/>
                  <a:gd name="connsiteY7" fmla="*/ 27060 h 107639"/>
                  <a:gd name="connsiteX8" fmla="*/ 15116 w 15115"/>
                  <a:gd name="connsiteY8" fmla="*/ 107640 h 107639"/>
                  <a:gd name="connsiteX9" fmla="*/ 0 w 15115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15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16" y="0"/>
                    </a:lnTo>
                    <a:lnTo>
                      <a:pt x="15116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16" y="27060"/>
                    </a:lnTo>
                    <a:lnTo>
                      <a:pt x="15116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C7CB8260-D0B5-861B-7F74-B58E438952BA}"/>
                  </a:ext>
                </a:extLst>
              </p:cNvPr>
              <p:cNvSpPr/>
              <p:nvPr/>
            </p:nvSpPr>
            <p:spPr>
              <a:xfrm>
                <a:off x="7324461" y="6288619"/>
                <a:ext cx="86983" cy="84808"/>
              </a:xfrm>
              <a:custGeom>
                <a:avLst/>
                <a:gdLst>
                  <a:gd name="connsiteX0" fmla="*/ 42918 w 86983"/>
                  <a:gd name="connsiteY0" fmla="*/ 84809 h 84808"/>
                  <a:gd name="connsiteX1" fmla="*/ 0 w 86983"/>
                  <a:gd name="connsiteY1" fmla="*/ 42776 h 84808"/>
                  <a:gd name="connsiteX2" fmla="*/ 44062 w 86983"/>
                  <a:gd name="connsiteY2" fmla="*/ 0 h 84808"/>
                  <a:gd name="connsiteX3" fmla="*/ 86980 w 86983"/>
                  <a:gd name="connsiteY3" fmla="*/ 43062 h 84808"/>
                  <a:gd name="connsiteX4" fmla="*/ 42918 w 86983"/>
                  <a:gd name="connsiteY4" fmla="*/ 84809 h 84808"/>
                  <a:gd name="connsiteX5" fmla="*/ 43347 w 86983"/>
                  <a:gd name="connsiteY5" fmla="*/ 13830 h 84808"/>
                  <a:gd name="connsiteX6" fmla="*/ 15115 w 86983"/>
                  <a:gd name="connsiteY6" fmla="*/ 42319 h 84808"/>
                  <a:gd name="connsiteX7" fmla="*/ 43033 w 86983"/>
                  <a:gd name="connsiteY7" fmla="*/ 70979 h 84808"/>
                  <a:gd name="connsiteX8" fmla="*/ 71836 w 86983"/>
                  <a:gd name="connsiteY8" fmla="*/ 42176 h 84808"/>
                  <a:gd name="connsiteX9" fmla="*/ 43319 w 86983"/>
                  <a:gd name="connsiteY9" fmla="*/ 13830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983" h="84808">
                    <a:moveTo>
                      <a:pt x="42918" y="84809"/>
                    </a:moveTo>
                    <a:cubicBezTo>
                      <a:pt x="20230" y="84809"/>
                      <a:pt x="0" y="65464"/>
                      <a:pt x="0" y="42776"/>
                    </a:cubicBezTo>
                    <a:cubicBezTo>
                      <a:pt x="0" y="18202"/>
                      <a:pt x="19344" y="0"/>
                      <a:pt x="44062" y="0"/>
                    </a:cubicBezTo>
                    <a:cubicBezTo>
                      <a:pt x="66321" y="0"/>
                      <a:pt x="87266" y="17459"/>
                      <a:pt x="86980" y="43062"/>
                    </a:cubicBezTo>
                    <a:cubicBezTo>
                      <a:pt x="86694" y="64578"/>
                      <a:pt x="68664" y="84809"/>
                      <a:pt x="42918" y="84809"/>
                    </a:cubicBezTo>
                    <a:close/>
                    <a:moveTo>
                      <a:pt x="43347" y="13830"/>
                    </a:moveTo>
                    <a:cubicBezTo>
                      <a:pt x="28231" y="13830"/>
                      <a:pt x="15115" y="26631"/>
                      <a:pt x="15115" y="42319"/>
                    </a:cubicBezTo>
                    <a:cubicBezTo>
                      <a:pt x="15115" y="58006"/>
                      <a:pt x="27774" y="70979"/>
                      <a:pt x="43033" y="70979"/>
                    </a:cubicBezTo>
                    <a:cubicBezTo>
                      <a:pt x="58292" y="70979"/>
                      <a:pt x="71836" y="58463"/>
                      <a:pt x="71836" y="42176"/>
                    </a:cubicBezTo>
                    <a:cubicBezTo>
                      <a:pt x="71836" y="25888"/>
                      <a:pt x="59178" y="13830"/>
                      <a:pt x="43319" y="13830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E1189DB5-33A6-B93E-5EA0-A354C1C708BA}"/>
                  </a:ext>
                </a:extLst>
              </p:cNvPr>
              <p:cNvSpPr/>
              <p:nvPr/>
            </p:nvSpPr>
            <p:spPr>
              <a:xfrm>
                <a:off x="7426242" y="6290819"/>
                <a:ext cx="67493" cy="80579"/>
              </a:xfrm>
              <a:custGeom>
                <a:avLst/>
                <a:gdLst>
                  <a:gd name="connsiteX0" fmla="*/ 52377 w 67493"/>
                  <a:gd name="connsiteY0" fmla="*/ 80580 h 80579"/>
                  <a:gd name="connsiteX1" fmla="*/ 52377 w 67493"/>
                  <a:gd name="connsiteY1" fmla="*/ 46119 h 80579"/>
                  <a:gd name="connsiteX2" fmla="*/ 15145 w 67493"/>
                  <a:gd name="connsiteY2" fmla="*/ 46119 h 80579"/>
                  <a:gd name="connsiteX3" fmla="*/ 15145 w 67493"/>
                  <a:gd name="connsiteY3" fmla="*/ 80580 h 80579"/>
                  <a:gd name="connsiteX4" fmla="*/ 0 w 67493"/>
                  <a:gd name="connsiteY4" fmla="*/ 80580 h 80579"/>
                  <a:gd name="connsiteX5" fmla="*/ 0 w 67493"/>
                  <a:gd name="connsiteY5" fmla="*/ 0 h 80579"/>
                  <a:gd name="connsiteX6" fmla="*/ 15145 w 67493"/>
                  <a:gd name="connsiteY6" fmla="*/ 0 h 80579"/>
                  <a:gd name="connsiteX7" fmla="*/ 15145 w 67493"/>
                  <a:gd name="connsiteY7" fmla="*/ 32146 h 80579"/>
                  <a:gd name="connsiteX8" fmla="*/ 52377 w 67493"/>
                  <a:gd name="connsiteY8" fmla="*/ 32146 h 80579"/>
                  <a:gd name="connsiteX9" fmla="*/ 52377 w 67493"/>
                  <a:gd name="connsiteY9" fmla="*/ 0 h 80579"/>
                  <a:gd name="connsiteX10" fmla="*/ 67493 w 67493"/>
                  <a:gd name="connsiteY10" fmla="*/ 0 h 80579"/>
                  <a:gd name="connsiteX11" fmla="*/ 67493 w 67493"/>
                  <a:gd name="connsiteY11" fmla="*/ 80580 h 80579"/>
                  <a:gd name="connsiteX12" fmla="*/ 52377 w 674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3" h="80579">
                    <a:moveTo>
                      <a:pt x="52377" y="80580"/>
                    </a:moveTo>
                    <a:lnTo>
                      <a:pt x="52377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7" y="32146"/>
                    </a:lnTo>
                    <a:lnTo>
                      <a:pt x="52377" y="0"/>
                    </a:lnTo>
                    <a:lnTo>
                      <a:pt x="67493" y="0"/>
                    </a:lnTo>
                    <a:lnTo>
                      <a:pt x="67493" y="80580"/>
                    </a:lnTo>
                    <a:lnTo>
                      <a:pt x="523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AC49211F-5F77-CD2A-9EF9-3311B21B8BEE}"/>
                  </a:ext>
                </a:extLst>
              </p:cNvPr>
              <p:cNvSpPr/>
              <p:nvPr/>
            </p:nvSpPr>
            <p:spPr>
              <a:xfrm>
                <a:off x="7508822" y="6288647"/>
                <a:ext cx="85495" cy="84780"/>
              </a:xfrm>
              <a:custGeom>
                <a:avLst/>
                <a:gdLst>
                  <a:gd name="connsiteX0" fmla="*/ 70408 w 85495"/>
                  <a:gd name="connsiteY0" fmla="*/ 82752 h 84780"/>
                  <a:gd name="connsiteX1" fmla="*/ 70408 w 85495"/>
                  <a:gd name="connsiteY1" fmla="*/ 70236 h 84780"/>
                  <a:gd name="connsiteX2" fmla="*/ 70122 w 85495"/>
                  <a:gd name="connsiteY2" fmla="*/ 70236 h 84780"/>
                  <a:gd name="connsiteX3" fmla="*/ 42777 w 85495"/>
                  <a:gd name="connsiteY3" fmla="*/ 84780 h 84780"/>
                  <a:gd name="connsiteX4" fmla="*/ 0 w 85495"/>
                  <a:gd name="connsiteY4" fmla="*/ 43776 h 84780"/>
                  <a:gd name="connsiteX5" fmla="*/ 42176 w 85495"/>
                  <a:gd name="connsiteY5" fmla="*/ 0 h 84780"/>
                  <a:gd name="connsiteX6" fmla="*/ 70093 w 85495"/>
                  <a:gd name="connsiteY6" fmla="*/ 13516 h 84780"/>
                  <a:gd name="connsiteX7" fmla="*/ 70379 w 85495"/>
                  <a:gd name="connsiteY7" fmla="*/ 13516 h 84780"/>
                  <a:gd name="connsiteX8" fmla="*/ 70379 w 85495"/>
                  <a:gd name="connsiteY8" fmla="*/ 2172 h 84780"/>
                  <a:gd name="connsiteX9" fmla="*/ 85495 w 85495"/>
                  <a:gd name="connsiteY9" fmla="*/ 2172 h 84780"/>
                  <a:gd name="connsiteX10" fmla="*/ 85495 w 85495"/>
                  <a:gd name="connsiteY10" fmla="*/ 82752 h 84780"/>
                  <a:gd name="connsiteX11" fmla="*/ 70379 w 85495"/>
                  <a:gd name="connsiteY11" fmla="*/ 82752 h 84780"/>
                  <a:gd name="connsiteX12" fmla="*/ 70693 w 85495"/>
                  <a:gd name="connsiteY12" fmla="*/ 42604 h 84780"/>
                  <a:gd name="connsiteX13" fmla="*/ 42605 w 85495"/>
                  <a:gd name="connsiteY13" fmla="*/ 13801 h 84780"/>
                  <a:gd name="connsiteX14" fmla="*/ 15116 w 85495"/>
                  <a:gd name="connsiteY14" fmla="*/ 42604 h 84780"/>
                  <a:gd name="connsiteX15" fmla="*/ 42605 w 85495"/>
                  <a:gd name="connsiteY15" fmla="*/ 70979 h 84780"/>
                  <a:gd name="connsiteX16" fmla="*/ 70693 w 85495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495" h="84780">
                    <a:moveTo>
                      <a:pt x="70408" y="82752"/>
                    </a:moveTo>
                    <a:lnTo>
                      <a:pt x="70408" y="70236"/>
                    </a:lnTo>
                    <a:lnTo>
                      <a:pt x="70122" y="70236"/>
                    </a:lnTo>
                    <a:cubicBezTo>
                      <a:pt x="64464" y="79837"/>
                      <a:pt x="54263" y="84780"/>
                      <a:pt x="42777" y="84780"/>
                    </a:cubicBezTo>
                    <a:cubicBezTo>
                      <a:pt x="19203" y="84780"/>
                      <a:pt x="0" y="67036"/>
                      <a:pt x="0" y="43776"/>
                    </a:cubicBezTo>
                    <a:cubicBezTo>
                      <a:pt x="0" y="18030"/>
                      <a:pt x="18460" y="0"/>
                      <a:pt x="42176" y="0"/>
                    </a:cubicBezTo>
                    <a:cubicBezTo>
                      <a:pt x="53949" y="0"/>
                      <a:pt x="63835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495" y="2172"/>
                    </a:lnTo>
                    <a:lnTo>
                      <a:pt x="85495" y="82752"/>
                    </a:lnTo>
                    <a:lnTo>
                      <a:pt x="70379" y="82752"/>
                    </a:lnTo>
                    <a:close/>
                    <a:moveTo>
                      <a:pt x="70693" y="42604"/>
                    </a:moveTo>
                    <a:cubicBezTo>
                      <a:pt x="70693" y="26889"/>
                      <a:pt x="59349" y="13801"/>
                      <a:pt x="42605" y="13801"/>
                    </a:cubicBezTo>
                    <a:cubicBezTo>
                      <a:pt x="27489" y="13801"/>
                      <a:pt x="15116" y="26746"/>
                      <a:pt x="15116" y="42604"/>
                    </a:cubicBezTo>
                    <a:cubicBezTo>
                      <a:pt x="15116" y="58463"/>
                      <a:pt x="27489" y="70979"/>
                      <a:pt x="42605" y="70979"/>
                    </a:cubicBezTo>
                    <a:cubicBezTo>
                      <a:pt x="57721" y="70979"/>
                      <a:pt x="70693" y="57892"/>
                      <a:pt x="70693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C606FCED-8ECF-CFCD-45DE-45313625BB3A}"/>
                  </a:ext>
                </a:extLst>
              </p:cNvPr>
              <p:cNvSpPr/>
              <p:nvPr/>
            </p:nvSpPr>
            <p:spPr>
              <a:xfrm>
                <a:off x="7604347" y="6290819"/>
                <a:ext cx="83208" cy="80579"/>
              </a:xfrm>
              <a:custGeom>
                <a:avLst/>
                <a:gdLst>
                  <a:gd name="connsiteX0" fmla="*/ 66921 w 83208"/>
                  <a:gd name="connsiteY0" fmla="*/ 80580 h 80579"/>
                  <a:gd name="connsiteX1" fmla="*/ 41462 w 83208"/>
                  <a:gd name="connsiteY1" fmla="*/ 17745 h 80579"/>
                  <a:gd name="connsiteX2" fmla="*/ 15716 w 83208"/>
                  <a:gd name="connsiteY2" fmla="*/ 80580 h 80579"/>
                  <a:gd name="connsiteX3" fmla="*/ 0 w 83208"/>
                  <a:gd name="connsiteY3" fmla="*/ 80580 h 80579"/>
                  <a:gd name="connsiteX4" fmla="*/ 33746 w 83208"/>
                  <a:gd name="connsiteY4" fmla="*/ 0 h 80579"/>
                  <a:gd name="connsiteX5" fmla="*/ 49462 w 83208"/>
                  <a:gd name="connsiteY5" fmla="*/ 0 h 80579"/>
                  <a:gd name="connsiteX6" fmla="*/ 83208 w 83208"/>
                  <a:gd name="connsiteY6" fmla="*/ 80580 h 80579"/>
                  <a:gd name="connsiteX7" fmla="*/ 66921 w 83208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8" h="80579">
                    <a:moveTo>
                      <a:pt x="66921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6" y="0"/>
                    </a:lnTo>
                    <a:lnTo>
                      <a:pt x="49462" y="0"/>
                    </a:lnTo>
                    <a:lnTo>
                      <a:pt x="83208" y="80580"/>
                    </a:lnTo>
                    <a:lnTo>
                      <a:pt x="66921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A741C671-F0CF-00FC-FBA6-9C881FB1B042}"/>
                  </a:ext>
                </a:extLst>
              </p:cNvPr>
              <p:cNvSpPr/>
              <p:nvPr/>
            </p:nvSpPr>
            <p:spPr>
              <a:xfrm>
                <a:off x="7696985" y="6290819"/>
                <a:ext cx="61692" cy="80579"/>
              </a:xfrm>
              <a:custGeom>
                <a:avLst/>
                <a:gdLst>
                  <a:gd name="connsiteX0" fmla="*/ 0 w 61692"/>
                  <a:gd name="connsiteY0" fmla="*/ 80580 h 80579"/>
                  <a:gd name="connsiteX1" fmla="*/ 0 w 61692"/>
                  <a:gd name="connsiteY1" fmla="*/ 0 h 80579"/>
                  <a:gd name="connsiteX2" fmla="*/ 15145 w 61692"/>
                  <a:gd name="connsiteY2" fmla="*/ 0 h 80579"/>
                  <a:gd name="connsiteX3" fmla="*/ 15145 w 61692"/>
                  <a:gd name="connsiteY3" fmla="*/ 29374 h 80579"/>
                  <a:gd name="connsiteX4" fmla="*/ 34060 w 61692"/>
                  <a:gd name="connsiteY4" fmla="*/ 29374 h 80579"/>
                  <a:gd name="connsiteX5" fmla="*/ 61692 w 61692"/>
                  <a:gd name="connsiteY5" fmla="*/ 54377 h 80579"/>
                  <a:gd name="connsiteX6" fmla="*/ 31860 w 61692"/>
                  <a:gd name="connsiteY6" fmla="*/ 80551 h 80579"/>
                  <a:gd name="connsiteX7" fmla="*/ 0 w 61692"/>
                  <a:gd name="connsiteY7" fmla="*/ 80551 h 80579"/>
                  <a:gd name="connsiteX8" fmla="*/ 30546 w 61692"/>
                  <a:gd name="connsiteY8" fmla="*/ 66750 h 80579"/>
                  <a:gd name="connsiteX9" fmla="*/ 46548 w 61692"/>
                  <a:gd name="connsiteY9" fmla="*/ 54691 h 80579"/>
                  <a:gd name="connsiteX10" fmla="*/ 31146 w 61692"/>
                  <a:gd name="connsiteY10" fmla="*/ 43347 h 80579"/>
                  <a:gd name="connsiteX11" fmla="*/ 15145 w 61692"/>
                  <a:gd name="connsiteY11" fmla="*/ 43347 h 80579"/>
                  <a:gd name="connsiteX12" fmla="*/ 15145 w 61692"/>
                  <a:gd name="connsiteY12" fmla="*/ 66750 h 80579"/>
                  <a:gd name="connsiteX13" fmla="*/ 30546 w 61692"/>
                  <a:gd name="connsiteY13" fmla="*/ 6675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692" h="80579">
                    <a:moveTo>
                      <a:pt x="0" y="80580"/>
                    </a:move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29374"/>
                    </a:lnTo>
                    <a:lnTo>
                      <a:pt x="34060" y="29374"/>
                    </a:lnTo>
                    <a:cubicBezTo>
                      <a:pt x="50777" y="29374"/>
                      <a:pt x="61692" y="39118"/>
                      <a:pt x="61692" y="54377"/>
                    </a:cubicBezTo>
                    <a:cubicBezTo>
                      <a:pt x="61692" y="68779"/>
                      <a:pt x="54406" y="80551"/>
                      <a:pt x="31860" y="80551"/>
                    </a:cubicBezTo>
                    <a:lnTo>
                      <a:pt x="0" y="80551"/>
                    </a:lnTo>
                    <a:close/>
                    <a:moveTo>
                      <a:pt x="30546" y="66750"/>
                    </a:moveTo>
                    <a:cubicBezTo>
                      <a:pt x="39118" y="66750"/>
                      <a:pt x="46548" y="63978"/>
                      <a:pt x="46548" y="54691"/>
                    </a:cubicBezTo>
                    <a:cubicBezTo>
                      <a:pt x="46548" y="47119"/>
                      <a:pt x="40890" y="43347"/>
                      <a:pt x="31146" y="43347"/>
                    </a:cubicBezTo>
                    <a:lnTo>
                      <a:pt x="15145" y="43347"/>
                    </a:lnTo>
                    <a:lnTo>
                      <a:pt x="15145" y="66750"/>
                    </a:lnTo>
                    <a:lnTo>
                      <a:pt x="30546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90E241AC-3026-E3EC-965C-143E1CB87E11}"/>
                  </a:ext>
                </a:extLst>
              </p:cNvPr>
              <p:cNvSpPr/>
              <p:nvPr/>
            </p:nvSpPr>
            <p:spPr>
              <a:xfrm>
                <a:off x="7770678" y="6290819"/>
                <a:ext cx="67492" cy="80579"/>
              </a:xfrm>
              <a:custGeom>
                <a:avLst/>
                <a:gdLst>
                  <a:gd name="connsiteX0" fmla="*/ 52377 w 67492"/>
                  <a:gd name="connsiteY0" fmla="*/ 80580 h 80579"/>
                  <a:gd name="connsiteX1" fmla="*/ 52377 w 67492"/>
                  <a:gd name="connsiteY1" fmla="*/ 46119 h 80579"/>
                  <a:gd name="connsiteX2" fmla="*/ 15145 w 67492"/>
                  <a:gd name="connsiteY2" fmla="*/ 46119 h 80579"/>
                  <a:gd name="connsiteX3" fmla="*/ 15145 w 67492"/>
                  <a:gd name="connsiteY3" fmla="*/ 80580 h 80579"/>
                  <a:gd name="connsiteX4" fmla="*/ 0 w 67492"/>
                  <a:gd name="connsiteY4" fmla="*/ 80580 h 80579"/>
                  <a:gd name="connsiteX5" fmla="*/ 0 w 67492"/>
                  <a:gd name="connsiteY5" fmla="*/ 0 h 80579"/>
                  <a:gd name="connsiteX6" fmla="*/ 15145 w 67492"/>
                  <a:gd name="connsiteY6" fmla="*/ 0 h 80579"/>
                  <a:gd name="connsiteX7" fmla="*/ 15145 w 67492"/>
                  <a:gd name="connsiteY7" fmla="*/ 32146 h 80579"/>
                  <a:gd name="connsiteX8" fmla="*/ 52377 w 67492"/>
                  <a:gd name="connsiteY8" fmla="*/ 32146 h 80579"/>
                  <a:gd name="connsiteX9" fmla="*/ 52377 w 67492"/>
                  <a:gd name="connsiteY9" fmla="*/ 0 h 80579"/>
                  <a:gd name="connsiteX10" fmla="*/ 67492 w 67492"/>
                  <a:gd name="connsiteY10" fmla="*/ 0 h 80579"/>
                  <a:gd name="connsiteX11" fmla="*/ 67492 w 67492"/>
                  <a:gd name="connsiteY11" fmla="*/ 80580 h 80579"/>
                  <a:gd name="connsiteX12" fmla="*/ 52377 w 67492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2" h="80579">
                    <a:moveTo>
                      <a:pt x="52377" y="80580"/>
                    </a:moveTo>
                    <a:lnTo>
                      <a:pt x="52377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7" y="32146"/>
                    </a:lnTo>
                    <a:lnTo>
                      <a:pt x="52377" y="0"/>
                    </a:lnTo>
                    <a:lnTo>
                      <a:pt x="67492" y="0"/>
                    </a:lnTo>
                    <a:lnTo>
                      <a:pt x="67492" y="80580"/>
                    </a:lnTo>
                    <a:lnTo>
                      <a:pt x="523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448AD21C-13ED-0B08-3451-4D3884223F70}"/>
                  </a:ext>
                </a:extLst>
              </p:cNvPr>
              <p:cNvSpPr/>
              <p:nvPr/>
            </p:nvSpPr>
            <p:spPr>
              <a:xfrm>
                <a:off x="7853315" y="6288647"/>
                <a:ext cx="85523" cy="84780"/>
              </a:xfrm>
              <a:custGeom>
                <a:avLst/>
                <a:gdLst>
                  <a:gd name="connsiteX0" fmla="*/ 70379 w 85523"/>
                  <a:gd name="connsiteY0" fmla="*/ 82752 h 84780"/>
                  <a:gd name="connsiteX1" fmla="*/ 70379 w 85523"/>
                  <a:gd name="connsiteY1" fmla="*/ 70236 h 84780"/>
                  <a:gd name="connsiteX2" fmla="*/ 70093 w 85523"/>
                  <a:gd name="connsiteY2" fmla="*/ 70236 h 84780"/>
                  <a:gd name="connsiteX3" fmla="*/ 42747 w 85523"/>
                  <a:gd name="connsiteY3" fmla="*/ 84780 h 84780"/>
                  <a:gd name="connsiteX4" fmla="*/ 0 w 85523"/>
                  <a:gd name="connsiteY4" fmla="*/ 43776 h 84780"/>
                  <a:gd name="connsiteX5" fmla="*/ 42176 w 85523"/>
                  <a:gd name="connsiteY5" fmla="*/ 0 h 84780"/>
                  <a:gd name="connsiteX6" fmla="*/ 70093 w 85523"/>
                  <a:gd name="connsiteY6" fmla="*/ 13516 h 84780"/>
                  <a:gd name="connsiteX7" fmla="*/ 70379 w 85523"/>
                  <a:gd name="connsiteY7" fmla="*/ 13516 h 84780"/>
                  <a:gd name="connsiteX8" fmla="*/ 70379 w 85523"/>
                  <a:gd name="connsiteY8" fmla="*/ 2172 h 84780"/>
                  <a:gd name="connsiteX9" fmla="*/ 85523 w 85523"/>
                  <a:gd name="connsiteY9" fmla="*/ 2172 h 84780"/>
                  <a:gd name="connsiteX10" fmla="*/ 85523 w 85523"/>
                  <a:gd name="connsiteY10" fmla="*/ 82752 h 84780"/>
                  <a:gd name="connsiteX11" fmla="*/ 70379 w 85523"/>
                  <a:gd name="connsiteY11" fmla="*/ 82752 h 84780"/>
                  <a:gd name="connsiteX12" fmla="*/ 70664 w 85523"/>
                  <a:gd name="connsiteY12" fmla="*/ 42604 h 84780"/>
                  <a:gd name="connsiteX13" fmla="*/ 42605 w 85523"/>
                  <a:gd name="connsiteY13" fmla="*/ 13801 h 84780"/>
                  <a:gd name="connsiteX14" fmla="*/ 15116 w 85523"/>
                  <a:gd name="connsiteY14" fmla="*/ 42604 h 84780"/>
                  <a:gd name="connsiteX15" fmla="*/ 42605 w 85523"/>
                  <a:gd name="connsiteY15" fmla="*/ 70979 h 84780"/>
                  <a:gd name="connsiteX16" fmla="*/ 70664 w 85523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523" h="84780">
                    <a:moveTo>
                      <a:pt x="70379" y="82752"/>
                    </a:moveTo>
                    <a:lnTo>
                      <a:pt x="70379" y="70236"/>
                    </a:lnTo>
                    <a:lnTo>
                      <a:pt x="70093" y="70236"/>
                    </a:lnTo>
                    <a:cubicBezTo>
                      <a:pt x="64435" y="79837"/>
                      <a:pt x="54234" y="84780"/>
                      <a:pt x="42747" y="84780"/>
                    </a:cubicBezTo>
                    <a:cubicBezTo>
                      <a:pt x="19173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9" y="0"/>
                      <a:pt x="63864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523" y="2172"/>
                    </a:lnTo>
                    <a:lnTo>
                      <a:pt x="85523" y="82752"/>
                    </a:lnTo>
                    <a:lnTo>
                      <a:pt x="70379" y="82752"/>
                    </a:lnTo>
                    <a:close/>
                    <a:moveTo>
                      <a:pt x="70664" y="42604"/>
                    </a:moveTo>
                    <a:cubicBezTo>
                      <a:pt x="70664" y="26889"/>
                      <a:pt x="59321" y="13801"/>
                      <a:pt x="42605" y="13801"/>
                    </a:cubicBezTo>
                    <a:cubicBezTo>
                      <a:pt x="27460" y="13801"/>
                      <a:pt x="15116" y="26746"/>
                      <a:pt x="15116" y="42604"/>
                    </a:cubicBezTo>
                    <a:cubicBezTo>
                      <a:pt x="15116" y="58463"/>
                      <a:pt x="27489" y="70979"/>
                      <a:pt x="42605" y="70979"/>
                    </a:cubicBezTo>
                    <a:cubicBezTo>
                      <a:pt x="57720" y="70979"/>
                      <a:pt x="70664" y="57892"/>
                      <a:pt x="7066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2" name="Graphic 19">
              <a:extLst>
                <a:ext uri="{FF2B5EF4-FFF2-40B4-BE49-F238E27FC236}">
                  <a16:creationId xmlns:a16="http://schemas.microsoft.com/office/drawing/2014/main" id="{42B369DC-7A2A-F65D-D280-0FE43D2A06B9}"/>
                </a:ext>
              </a:extLst>
            </p:cNvPr>
            <p:cNvGrpSpPr/>
            <p:nvPr/>
          </p:nvGrpSpPr>
          <p:grpSpPr>
            <a:xfrm>
              <a:off x="7993873" y="6263759"/>
              <a:ext cx="726876" cy="109697"/>
              <a:chOff x="7993873" y="6263759"/>
              <a:chExt cx="726876" cy="109697"/>
            </a:xfrm>
            <a:solidFill>
              <a:srgbClr val="231F20"/>
            </a:solidFill>
          </p:grpSpPr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E390C976-6B50-9EB1-8E09-382EF2E57E15}"/>
                  </a:ext>
                </a:extLst>
              </p:cNvPr>
              <p:cNvSpPr/>
              <p:nvPr/>
            </p:nvSpPr>
            <p:spPr>
              <a:xfrm>
                <a:off x="7993873" y="6263759"/>
                <a:ext cx="95838" cy="107639"/>
              </a:xfrm>
              <a:custGeom>
                <a:avLst/>
                <a:gdLst>
                  <a:gd name="connsiteX0" fmla="*/ 79094 w 95838"/>
                  <a:gd name="connsiteY0" fmla="*/ 107640 h 107639"/>
                  <a:gd name="connsiteX1" fmla="*/ 67178 w 95838"/>
                  <a:gd name="connsiteY1" fmla="*/ 75922 h 107639"/>
                  <a:gd name="connsiteX2" fmla="*/ 28489 w 95838"/>
                  <a:gd name="connsiteY2" fmla="*/ 75922 h 107639"/>
                  <a:gd name="connsiteX3" fmla="*/ 16573 w 95838"/>
                  <a:gd name="connsiteY3" fmla="*/ 107640 h 107639"/>
                  <a:gd name="connsiteX4" fmla="*/ 0 w 95838"/>
                  <a:gd name="connsiteY4" fmla="*/ 107640 h 107639"/>
                  <a:gd name="connsiteX5" fmla="*/ 40862 w 95838"/>
                  <a:gd name="connsiteY5" fmla="*/ 0 h 107639"/>
                  <a:gd name="connsiteX6" fmla="*/ 54977 w 95838"/>
                  <a:gd name="connsiteY6" fmla="*/ 0 h 107639"/>
                  <a:gd name="connsiteX7" fmla="*/ 95839 w 95838"/>
                  <a:gd name="connsiteY7" fmla="*/ 107640 h 107639"/>
                  <a:gd name="connsiteX8" fmla="*/ 79123 w 95838"/>
                  <a:gd name="connsiteY8" fmla="*/ 107640 h 107639"/>
                  <a:gd name="connsiteX9" fmla="*/ 48120 w 95838"/>
                  <a:gd name="connsiteY9" fmla="*/ 20374 h 107639"/>
                  <a:gd name="connsiteX10" fmla="*/ 47834 w 95838"/>
                  <a:gd name="connsiteY10" fmla="*/ 20374 h 107639"/>
                  <a:gd name="connsiteX11" fmla="*/ 34004 w 95838"/>
                  <a:gd name="connsiteY11" fmla="*/ 61521 h 107639"/>
                  <a:gd name="connsiteX12" fmla="*/ 61778 w 95838"/>
                  <a:gd name="connsiteY12" fmla="*/ 61521 h 107639"/>
                  <a:gd name="connsiteX13" fmla="*/ 48120 w 95838"/>
                  <a:gd name="connsiteY13" fmla="*/ 20374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5838" h="107639">
                    <a:moveTo>
                      <a:pt x="79094" y="107640"/>
                    </a:moveTo>
                    <a:lnTo>
                      <a:pt x="67178" y="75922"/>
                    </a:lnTo>
                    <a:lnTo>
                      <a:pt x="28489" y="75922"/>
                    </a:lnTo>
                    <a:lnTo>
                      <a:pt x="16573" y="107640"/>
                    </a:lnTo>
                    <a:lnTo>
                      <a:pt x="0" y="107640"/>
                    </a:lnTo>
                    <a:lnTo>
                      <a:pt x="40862" y="0"/>
                    </a:lnTo>
                    <a:lnTo>
                      <a:pt x="54977" y="0"/>
                    </a:lnTo>
                    <a:lnTo>
                      <a:pt x="95839" y="107640"/>
                    </a:lnTo>
                    <a:lnTo>
                      <a:pt x="79123" y="107640"/>
                    </a:lnTo>
                    <a:close/>
                    <a:moveTo>
                      <a:pt x="48120" y="20374"/>
                    </a:moveTo>
                    <a:lnTo>
                      <a:pt x="47834" y="20374"/>
                    </a:lnTo>
                    <a:lnTo>
                      <a:pt x="34004" y="61521"/>
                    </a:lnTo>
                    <a:lnTo>
                      <a:pt x="61778" y="61521"/>
                    </a:lnTo>
                    <a:lnTo>
                      <a:pt x="48120" y="20374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A068ECEC-EE20-B627-C5BC-7DA94FDA0840}"/>
                  </a:ext>
                </a:extLst>
              </p:cNvPr>
              <p:cNvSpPr/>
              <p:nvPr/>
            </p:nvSpPr>
            <p:spPr>
              <a:xfrm>
                <a:off x="8093312" y="6288619"/>
                <a:ext cx="81008" cy="84808"/>
              </a:xfrm>
              <a:custGeom>
                <a:avLst/>
                <a:gdLst>
                  <a:gd name="connsiteX0" fmla="*/ 81009 w 81008"/>
                  <a:gd name="connsiteY0" fmla="*/ 56149 h 84808"/>
                  <a:gd name="connsiteX1" fmla="*/ 41318 w 81008"/>
                  <a:gd name="connsiteY1" fmla="*/ 84809 h 84808"/>
                  <a:gd name="connsiteX2" fmla="*/ 0 w 81008"/>
                  <a:gd name="connsiteY2" fmla="*/ 43205 h 84808"/>
                  <a:gd name="connsiteX3" fmla="*/ 41148 w 81008"/>
                  <a:gd name="connsiteY3" fmla="*/ 0 h 84808"/>
                  <a:gd name="connsiteX4" fmla="*/ 81009 w 81008"/>
                  <a:gd name="connsiteY4" fmla="*/ 28946 h 84808"/>
                  <a:gd name="connsiteX5" fmla="*/ 64292 w 81008"/>
                  <a:gd name="connsiteY5" fmla="*/ 28946 h 84808"/>
                  <a:gd name="connsiteX6" fmla="*/ 41605 w 81008"/>
                  <a:gd name="connsiteY6" fmla="*/ 13830 h 84808"/>
                  <a:gd name="connsiteX7" fmla="*/ 15145 w 81008"/>
                  <a:gd name="connsiteY7" fmla="*/ 42319 h 84808"/>
                  <a:gd name="connsiteX8" fmla="*/ 41318 w 81008"/>
                  <a:gd name="connsiteY8" fmla="*/ 70979 h 84808"/>
                  <a:gd name="connsiteX9" fmla="*/ 64149 w 81008"/>
                  <a:gd name="connsiteY9" fmla="*/ 56149 h 84808"/>
                  <a:gd name="connsiteX10" fmla="*/ 81009 w 81008"/>
                  <a:gd name="connsiteY10" fmla="*/ 56149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008" h="84808">
                    <a:moveTo>
                      <a:pt x="81009" y="56149"/>
                    </a:moveTo>
                    <a:cubicBezTo>
                      <a:pt x="74608" y="74322"/>
                      <a:pt x="59206" y="84809"/>
                      <a:pt x="41318" y="84809"/>
                    </a:cubicBezTo>
                    <a:cubicBezTo>
                      <a:pt x="18202" y="84809"/>
                      <a:pt x="0" y="66178"/>
                      <a:pt x="0" y="43205"/>
                    </a:cubicBezTo>
                    <a:cubicBezTo>
                      <a:pt x="0" y="18916"/>
                      <a:pt x="17602" y="0"/>
                      <a:pt x="41148" y="0"/>
                    </a:cubicBezTo>
                    <a:cubicBezTo>
                      <a:pt x="59492" y="0"/>
                      <a:pt x="76208" y="11487"/>
                      <a:pt x="81009" y="28946"/>
                    </a:cubicBezTo>
                    <a:lnTo>
                      <a:pt x="64292" y="28946"/>
                    </a:lnTo>
                    <a:cubicBezTo>
                      <a:pt x="59778" y="19488"/>
                      <a:pt x="52520" y="13830"/>
                      <a:pt x="41605" y="13830"/>
                    </a:cubicBezTo>
                    <a:cubicBezTo>
                      <a:pt x="25746" y="13830"/>
                      <a:pt x="15145" y="25888"/>
                      <a:pt x="15145" y="42319"/>
                    </a:cubicBezTo>
                    <a:cubicBezTo>
                      <a:pt x="15145" y="58749"/>
                      <a:pt x="26060" y="70979"/>
                      <a:pt x="41318" y="70979"/>
                    </a:cubicBezTo>
                    <a:cubicBezTo>
                      <a:pt x="51634" y="70979"/>
                      <a:pt x="59949" y="65435"/>
                      <a:pt x="64149" y="56149"/>
                    </a:cubicBezTo>
                    <a:lnTo>
                      <a:pt x="81009" y="56149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AA578025-2390-3217-F665-1DA80AFA0E58}"/>
                  </a:ext>
                </a:extLst>
              </p:cNvPr>
              <p:cNvSpPr/>
              <p:nvPr/>
            </p:nvSpPr>
            <p:spPr>
              <a:xfrm>
                <a:off x="8184036" y="6288647"/>
                <a:ext cx="85523" cy="84780"/>
              </a:xfrm>
              <a:custGeom>
                <a:avLst/>
                <a:gdLst>
                  <a:gd name="connsiteX0" fmla="*/ 70379 w 85523"/>
                  <a:gd name="connsiteY0" fmla="*/ 82752 h 84780"/>
                  <a:gd name="connsiteX1" fmla="*/ 70379 w 85523"/>
                  <a:gd name="connsiteY1" fmla="*/ 70236 h 84780"/>
                  <a:gd name="connsiteX2" fmla="*/ 70093 w 85523"/>
                  <a:gd name="connsiteY2" fmla="*/ 70236 h 84780"/>
                  <a:gd name="connsiteX3" fmla="*/ 42747 w 85523"/>
                  <a:gd name="connsiteY3" fmla="*/ 84780 h 84780"/>
                  <a:gd name="connsiteX4" fmla="*/ 0 w 85523"/>
                  <a:gd name="connsiteY4" fmla="*/ 43776 h 84780"/>
                  <a:gd name="connsiteX5" fmla="*/ 42176 w 85523"/>
                  <a:gd name="connsiteY5" fmla="*/ 0 h 84780"/>
                  <a:gd name="connsiteX6" fmla="*/ 70093 w 85523"/>
                  <a:gd name="connsiteY6" fmla="*/ 13516 h 84780"/>
                  <a:gd name="connsiteX7" fmla="*/ 70379 w 85523"/>
                  <a:gd name="connsiteY7" fmla="*/ 13516 h 84780"/>
                  <a:gd name="connsiteX8" fmla="*/ 70379 w 85523"/>
                  <a:gd name="connsiteY8" fmla="*/ 2172 h 84780"/>
                  <a:gd name="connsiteX9" fmla="*/ 85524 w 85523"/>
                  <a:gd name="connsiteY9" fmla="*/ 2172 h 84780"/>
                  <a:gd name="connsiteX10" fmla="*/ 85524 w 85523"/>
                  <a:gd name="connsiteY10" fmla="*/ 82752 h 84780"/>
                  <a:gd name="connsiteX11" fmla="*/ 70379 w 85523"/>
                  <a:gd name="connsiteY11" fmla="*/ 82752 h 84780"/>
                  <a:gd name="connsiteX12" fmla="*/ 70664 w 85523"/>
                  <a:gd name="connsiteY12" fmla="*/ 42604 h 84780"/>
                  <a:gd name="connsiteX13" fmla="*/ 42605 w 85523"/>
                  <a:gd name="connsiteY13" fmla="*/ 13801 h 84780"/>
                  <a:gd name="connsiteX14" fmla="*/ 15116 w 85523"/>
                  <a:gd name="connsiteY14" fmla="*/ 42604 h 84780"/>
                  <a:gd name="connsiteX15" fmla="*/ 42605 w 85523"/>
                  <a:gd name="connsiteY15" fmla="*/ 70979 h 84780"/>
                  <a:gd name="connsiteX16" fmla="*/ 70664 w 85523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523" h="84780">
                    <a:moveTo>
                      <a:pt x="70379" y="82752"/>
                    </a:moveTo>
                    <a:lnTo>
                      <a:pt x="70379" y="70236"/>
                    </a:lnTo>
                    <a:lnTo>
                      <a:pt x="70093" y="70236"/>
                    </a:lnTo>
                    <a:cubicBezTo>
                      <a:pt x="64435" y="79837"/>
                      <a:pt x="54234" y="84780"/>
                      <a:pt x="42747" y="84780"/>
                    </a:cubicBezTo>
                    <a:cubicBezTo>
                      <a:pt x="19173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9" y="0"/>
                      <a:pt x="63864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524" y="2172"/>
                    </a:lnTo>
                    <a:lnTo>
                      <a:pt x="85524" y="82752"/>
                    </a:lnTo>
                    <a:lnTo>
                      <a:pt x="70379" y="82752"/>
                    </a:lnTo>
                    <a:close/>
                    <a:moveTo>
                      <a:pt x="70664" y="42604"/>
                    </a:moveTo>
                    <a:cubicBezTo>
                      <a:pt x="70664" y="26889"/>
                      <a:pt x="59321" y="13801"/>
                      <a:pt x="42605" y="13801"/>
                    </a:cubicBezTo>
                    <a:cubicBezTo>
                      <a:pt x="27460" y="13801"/>
                      <a:pt x="15116" y="26746"/>
                      <a:pt x="15116" y="42604"/>
                    </a:cubicBezTo>
                    <a:cubicBezTo>
                      <a:pt x="15116" y="58463"/>
                      <a:pt x="27489" y="70979"/>
                      <a:pt x="42605" y="70979"/>
                    </a:cubicBezTo>
                    <a:cubicBezTo>
                      <a:pt x="57720" y="70979"/>
                      <a:pt x="70664" y="57892"/>
                      <a:pt x="7066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CFAD87B4-EA6B-9095-A83F-D54A75E95E1F}"/>
                  </a:ext>
                </a:extLst>
              </p:cNvPr>
              <p:cNvSpPr/>
              <p:nvPr/>
            </p:nvSpPr>
            <p:spPr>
              <a:xfrm>
                <a:off x="8289161" y="6290819"/>
                <a:ext cx="91466" cy="80579"/>
              </a:xfrm>
              <a:custGeom>
                <a:avLst/>
                <a:gdLst>
                  <a:gd name="connsiteX0" fmla="*/ 76637 w 91466"/>
                  <a:gd name="connsiteY0" fmla="*/ 80580 h 80579"/>
                  <a:gd name="connsiteX1" fmla="*/ 76922 w 91466"/>
                  <a:gd name="connsiteY1" fmla="*/ 17602 h 80579"/>
                  <a:gd name="connsiteX2" fmla="*/ 76637 w 91466"/>
                  <a:gd name="connsiteY2" fmla="*/ 17602 h 80579"/>
                  <a:gd name="connsiteX3" fmla="*/ 52777 w 91466"/>
                  <a:gd name="connsiteY3" fmla="*/ 80580 h 80579"/>
                  <a:gd name="connsiteX4" fmla="*/ 38090 w 91466"/>
                  <a:gd name="connsiteY4" fmla="*/ 80580 h 80579"/>
                  <a:gd name="connsiteX5" fmla="*/ 14973 w 91466"/>
                  <a:gd name="connsiteY5" fmla="*/ 17602 h 80579"/>
                  <a:gd name="connsiteX6" fmla="*/ 14688 w 91466"/>
                  <a:gd name="connsiteY6" fmla="*/ 17602 h 80579"/>
                  <a:gd name="connsiteX7" fmla="*/ 14830 w 91466"/>
                  <a:gd name="connsiteY7" fmla="*/ 80580 h 80579"/>
                  <a:gd name="connsiteX8" fmla="*/ 0 w 91466"/>
                  <a:gd name="connsiteY8" fmla="*/ 80580 h 80579"/>
                  <a:gd name="connsiteX9" fmla="*/ 0 w 91466"/>
                  <a:gd name="connsiteY9" fmla="*/ 0 h 80579"/>
                  <a:gd name="connsiteX10" fmla="*/ 22974 w 91466"/>
                  <a:gd name="connsiteY10" fmla="*/ 0 h 80579"/>
                  <a:gd name="connsiteX11" fmla="*/ 45805 w 91466"/>
                  <a:gd name="connsiteY11" fmla="*/ 60949 h 80579"/>
                  <a:gd name="connsiteX12" fmla="*/ 68493 w 91466"/>
                  <a:gd name="connsiteY12" fmla="*/ 0 h 80579"/>
                  <a:gd name="connsiteX13" fmla="*/ 91467 w 91466"/>
                  <a:gd name="connsiteY13" fmla="*/ 0 h 80579"/>
                  <a:gd name="connsiteX14" fmla="*/ 91467 w 91466"/>
                  <a:gd name="connsiteY14" fmla="*/ 80580 h 80579"/>
                  <a:gd name="connsiteX15" fmla="*/ 76637 w 91466"/>
                  <a:gd name="connsiteY15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1466" h="80579">
                    <a:moveTo>
                      <a:pt x="76637" y="80580"/>
                    </a:moveTo>
                    <a:lnTo>
                      <a:pt x="76922" y="17602"/>
                    </a:lnTo>
                    <a:lnTo>
                      <a:pt x="76637" y="17602"/>
                    </a:lnTo>
                    <a:lnTo>
                      <a:pt x="52777" y="80580"/>
                    </a:lnTo>
                    <a:lnTo>
                      <a:pt x="38090" y="80580"/>
                    </a:lnTo>
                    <a:lnTo>
                      <a:pt x="14973" y="17602"/>
                    </a:lnTo>
                    <a:lnTo>
                      <a:pt x="14688" y="17602"/>
                    </a:lnTo>
                    <a:lnTo>
                      <a:pt x="14830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22974" y="0"/>
                    </a:lnTo>
                    <a:lnTo>
                      <a:pt x="45805" y="60949"/>
                    </a:lnTo>
                    <a:lnTo>
                      <a:pt x="68493" y="0"/>
                    </a:lnTo>
                    <a:lnTo>
                      <a:pt x="91467" y="0"/>
                    </a:lnTo>
                    <a:lnTo>
                      <a:pt x="91467" y="80580"/>
                    </a:lnTo>
                    <a:lnTo>
                      <a:pt x="7663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BBD1EED7-EAD4-61CC-BAC9-41F5A9AEAC43}"/>
                  </a:ext>
                </a:extLst>
              </p:cNvPr>
              <p:cNvSpPr/>
              <p:nvPr/>
            </p:nvSpPr>
            <p:spPr>
              <a:xfrm>
                <a:off x="8397029" y="6263759"/>
                <a:ext cx="83351" cy="109668"/>
              </a:xfrm>
              <a:custGeom>
                <a:avLst/>
                <a:gdLst>
                  <a:gd name="connsiteX0" fmla="*/ 13973 w 83351"/>
                  <a:gd name="connsiteY0" fmla="*/ 47862 h 109668"/>
                  <a:gd name="connsiteX1" fmla="*/ 43662 w 83351"/>
                  <a:gd name="connsiteY1" fmla="*/ 30717 h 109668"/>
                  <a:gd name="connsiteX2" fmla="*/ 83351 w 83351"/>
                  <a:gd name="connsiteY2" fmla="*/ 70122 h 109668"/>
                  <a:gd name="connsiteX3" fmla="*/ 42347 w 83351"/>
                  <a:gd name="connsiteY3" fmla="*/ 109669 h 109668"/>
                  <a:gd name="connsiteX4" fmla="*/ 5972 w 83351"/>
                  <a:gd name="connsiteY4" fmla="*/ 87266 h 109668"/>
                  <a:gd name="connsiteX5" fmla="*/ 0 w 83351"/>
                  <a:gd name="connsiteY5" fmla="*/ 55263 h 109668"/>
                  <a:gd name="connsiteX6" fmla="*/ 13230 w 83351"/>
                  <a:gd name="connsiteY6" fmla="*/ 14973 h 109668"/>
                  <a:gd name="connsiteX7" fmla="*/ 49891 w 83351"/>
                  <a:gd name="connsiteY7" fmla="*/ 1314 h 109668"/>
                  <a:gd name="connsiteX8" fmla="*/ 79580 w 83351"/>
                  <a:gd name="connsiteY8" fmla="*/ 0 h 109668"/>
                  <a:gd name="connsiteX9" fmla="*/ 79580 w 83351"/>
                  <a:gd name="connsiteY9" fmla="*/ 14687 h 109668"/>
                  <a:gd name="connsiteX10" fmla="*/ 49176 w 83351"/>
                  <a:gd name="connsiteY10" fmla="*/ 15859 h 109668"/>
                  <a:gd name="connsiteX11" fmla="*/ 17459 w 83351"/>
                  <a:gd name="connsiteY11" fmla="*/ 34918 h 109668"/>
                  <a:gd name="connsiteX12" fmla="*/ 13687 w 83351"/>
                  <a:gd name="connsiteY12" fmla="*/ 47862 h 109668"/>
                  <a:gd name="connsiteX13" fmla="*/ 13973 w 83351"/>
                  <a:gd name="connsiteY13" fmla="*/ 47862 h 109668"/>
                  <a:gd name="connsiteX14" fmla="*/ 68236 w 83351"/>
                  <a:gd name="connsiteY14" fmla="*/ 69807 h 109668"/>
                  <a:gd name="connsiteX15" fmla="*/ 42347 w 83351"/>
                  <a:gd name="connsiteY15" fmla="*/ 44490 h 109668"/>
                  <a:gd name="connsiteX16" fmla="*/ 16602 w 83351"/>
                  <a:gd name="connsiteY16" fmla="*/ 69950 h 109668"/>
                  <a:gd name="connsiteX17" fmla="*/ 42490 w 83351"/>
                  <a:gd name="connsiteY17" fmla="*/ 95839 h 109668"/>
                  <a:gd name="connsiteX18" fmla="*/ 68236 w 83351"/>
                  <a:gd name="connsiteY18" fmla="*/ 69807 h 10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3351" h="109668">
                    <a:moveTo>
                      <a:pt x="13973" y="47862"/>
                    </a:moveTo>
                    <a:cubicBezTo>
                      <a:pt x="16144" y="42062"/>
                      <a:pt x="26489" y="30717"/>
                      <a:pt x="43662" y="30717"/>
                    </a:cubicBezTo>
                    <a:cubicBezTo>
                      <a:pt x="66779" y="30717"/>
                      <a:pt x="83351" y="48319"/>
                      <a:pt x="83351" y="70122"/>
                    </a:cubicBezTo>
                    <a:cubicBezTo>
                      <a:pt x="83351" y="91924"/>
                      <a:pt x="64892" y="109669"/>
                      <a:pt x="42347" y="109669"/>
                    </a:cubicBezTo>
                    <a:cubicBezTo>
                      <a:pt x="24745" y="109669"/>
                      <a:pt x="12373" y="100068"/>
                      <a:pt x="5972" y="87266"/>
                    </a:cubicBezTo>
                    <a:cubicBezTo>
                      <a:pt x="1171" y="78094"/>
                      <a:pt x="0" y="67779"/>
                      <a:pt x="0" y="55263"/>
                    </a:cubicBezTo>
                    <a:cubicBezTo>
                      <a:pt x="0" y="44805"/>
                      <a:pt x="2772" y="25888"/>
                      <a:pt x="13230" y="14973"/>
                    </a:cubicBezTo>
                    <a:cubicBezTo>
                      <a:pt x="23117" y="4658"/>
                      <a:pt x="36204" y="1886"/>
                      <a:pt x="49891" y="1314"/>
                    </a:cubicBezTo>
                    <a:cubicBezTo>
                      <a:pt x="61664" y="743"/>
                      <a:pt x="79580" y="143"/>
                      <a:pt x="79580" y="0"/>
                    </a:cubicBezTo>
                    <a:lnTo>
                      <a:pt x="79580" y="14687"/>
                    </a:lnTo>
                    <a:cubicBezTo>
                      <a:pt x="79580" y="14687"/>
                      <a:pt x="61092" y="15430"/>
                      <a:pt x="49176" y="15859"/>
                    </a:cubicBezTo>
                    <a:cubicBezTo>
                      <a:pt x="35518" y="16430"/>
                      <a:pt x="23717" y="20231"/>
                      <a:pt x="17459" y="34918"/>
                    </a:cubicBezTo>
                    <a:cubicBezTo>
                      <a:pt x="15573" y="39290"/>
                      <a:pt x="14402" y="45405"/>
                      <a:pt x="13687" y="47862"/>
                    </a:cubicBezTo>
                    <a:lnTo>
                      <a:pt x="13973" y="47862"/>
                    </a:lnTo>
                    <a:close/>
                    <a:moveTo>
                      <a:pt x="68236" y="69807"/>
                    </a:moveTo>
                    <a:cubicBezTo>
                      <a:pt x="68236" y="56149"/>
                      <a:pt x="57177" y="44490"/>
                      <a:pt x="42347" y="44490"/>
                    </a:cubicBezTo>
                    <a:cubicBezTo>
                      <a:pt x="27518" y="44490"/>
                      <a:pt x="16602" y="55120"/>
                      <a:pt x="16602" y="69950"/>
                    </a:cubicBezTo>
                    <a:cubicBezTo>
                      <a:pt x="16602" y="84780"/>
                      <a:pt x="27803" y="95839"/>
                      <a:pt x="42490" y="95839"/>
                    </a:cubicBezTo>
                    <a:cubicBezTo>
                      <a:pt x="57177" y="95839"/>
                      <a:pt x="68236" y="84209"/>
                      <a:pt x="68236" y="69807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E46255D6-4BD3-30C0-84A0-B779ACE8C80C}"/>
                  </a:ext>
                </a:extLst>
              </p:cNvPr>
              <p:cNvSpPr/>
              <p:nvPr/>
            </p:nvSpPr>
            <p:spPr>
              <a:xfrm>
                <a:off x="8482810" y="6290819"/>
                <a:ext cx="83209" cy="80579"/>
              </a:xfrm>
              <a:custGeom>
                <a:avLst/>
                <a:gdLst>
                  <a:gd name="connsiteX0" fmla="*/ 66921 w 83209"/>
                  <a:gd name="connsiteY0" fmla="*/ 80580 h 80579"/>
                  <a:gd name="connsiteX1" fmla="*/ 41462 w 83209"/>
                  <a:gd name="connsiteY1" fmla="*/ 17745 h 80579"/>
                  <a:gd name="connsiteX2" fmla="*/ 15716 w 83209"/>
                  <a:gd name="connsiteY2" fmla="*/ 80580 h 80579"/>
                  <a:gd name="connsiteX3" fmla="*/ 0 w 83209"/>
                  <a:gd name="connsiteY3" fmla="*/ 80580 h 80579"/>
                  <a:gd name="connsiteX4" fmla="*/ 33747 w 83209"/>
                  <a:gd name="connsiteY4" fmla="*/ 0 h 80579"/>
                  <a:gd name="connsiteX5" fmla="*/ 49462 w 83209"/>
                  <a:gd name="connsiteY5" fmla="*/ 0 h 80579"/>
                  <a:gd name="connsiteX6" fmla="*/ 83209 w 83209"/>
                  <a:gd name="connsiteY6" fmla="*/ 80580 h 80579"/>
                  <a:gd name="connsiteX7" fmla="*/ 66921 w 83209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9" h="80579">
                    <a:moveTo>
                      <a:pt x="66921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7" y="0"/>
                    </a:lnTo>
                    <a:lnTo>
                      <a:pt x="49462" y="0"/>
                    </a:lnTo>
                    <a:lnTo>
                      <a:pt x="83209" y="80580"/>
                    </a:lnTo>
                    <a:lnTo>
                      <a:pt x="66921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E9B13B2B-CAB2-092C-F7FA-71228A7260A0}"/>
                  </a:ext>
                </a:extLst>
              </p:cNvPr>
              <p:cNvSpPr/>
              <p:nvPr/>
            </p:nvSpPr>
            <p:spPr>
              <a:xfrm>
                <a:off x="8568333" y="6288647"/>
                <a:ext cx="82323" cy="84808"/>
              </a:xfrm>
              <a:custGeom>
                <a:avLst/>
                <a:gdLst>
                  <a:gd name="connsiteX0" fmla="*/ 15116 w 82323"/>
                  <a:gd name="connsiteY0" fmla="*/ 49005 h 84808"/>
                  <a:gd name="connsiteX1" fmla="*/ 41576 w 82323"/>
                  <a:gd name="connsiteY1" fmla="*/ 70979 h 84808"/>
                  <a:gd name="connsiteX2" fmla="*/ 64550 w 82323"/>
                  <a:gd name="connsiteY2" fmla="*/ 57463 h 84808"/>
                  <a:gd name="connsiteX3" fmla="*/ 79694 w 82323"/>
                  <a:gd name="connsiteY3" fmla="*/ 57463 h 84808"/>
                  <a:gd name="connsiteX4" fmla="*/ 41005 w 82323"/>
                  <a:gd name="connsiteY4" fmla="*/ 84809 h 84808"/>
                  <a:gd name="connsiteX5" fmla="*/ 0 w 82323"/>
                  <a:gd name="connsiteY5" fmla="*/ 43205 h 84808"/>
                  <a:gd name="connsiteX6" fmla="*/ 40576 w 82323"/>
                  <a:gd name="connsiteY6" fmla="*/ 0 h 84808"/>
                  <a:gd name="connsiteX7" fmla="*/ 82323 w 82323"/>
                  <a:gd name="connsiteY7" fmla="*/ 41461 h 84808"/>
                  <a:gd name="connsiteX8" fmla="*/ 81895 w 82323"/>
                  <a:gd name="connsiteY8" fmla="*/ 49005 h 84808"/>
                  <a:gd name="connsiteX9" fmla="*/ 15145 w 82323"/>
                  <a:gd name="connsiteY9" fmla="*/ 49005 h 84808"/>
                  <a:gd name="connsiteX10" fmla="*/ 67178 w 82323"/>
                  <a:gd name="connsiteY10" fmla="*/ 37375 h 84808"/>
                  <a:gd name="connsiteX11" fmla="*/ 41005 w 82323"/>
                  <a:gd name="connsiteY11" fmla="*/ 13801 h 84808"/>
                  <a:gd name="connsiteX12" fmla="*/ 15116 w 82323"/>
                  <a:gd name="connsiteY12" fmla="*/ 37375 h 84808"/>
                  <a:gd name="connsiteX13" fmla="*/ 67178 w 82323"/>
                  <a:gd name="connsiteY13" fmla="*/ 37375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323" h="84808">
                    <a:moveTo>
                      <a:pt x="15116" y="49005"/>
                    </a:moveTo>
                    <a:cubicBezTo>
                      <a:pt x="18602" y="62378"/>
                      <a:pt x="29232" y="70979"/>
                      <a:pt x="41576" y="70979"/>
                    </a:cubicBezTo>
                    <a:cubicBezTo>
                      <a:pt x="51034" y="70979"/>
                      <a:pt x="59892" y="66035"/>
                      <a:pt x="64550" y="57463"/>
                    </a:cubicBezTo>
                    <a:lnTo>
                      <a:pt x="79694" y="57463"/>
                    </a:lnTo>
                    <a:cubicBezTo>
                      <a:pt x="73436" y="74036"/>
                      <a:pt x="58321" y="84809"/>
                      <a:pt x="41005" y="84809"/>
                    </a:cubicBezTo>
                    <a:cubicBezTo>
                      <a:pt x="18317" y="84809"/>
                      <a:pt x="0" y="64750"/>
                      <a:pt x="0" y="43205"/>
                    </a:cubicBezTo>
                    <a:cubicBezTo>
                      <a:pt x="0" y="17745"/>
                      <a:pt x="19202" y="0"/>
                      <a:pt x="40576" y="0"/>
                    </a:cubicBezTo>
                    <a:cubicBezTo>
                      <a:pt x="64292" y="0"/>
                      <a:pt x="82323" y="18316"/>
                      <a:pt x="82323" y="41461"/>
                    </a:cubicBezTo>
                    <a:cubicBezTo>
                      <a:pt x="82323" y="43919"/>
                      <a:pt x="82323" y="46262"/>
                      <a:pt x="81895" y="49005"/>
                    </a:cubicBezTo>
                    <a:lnTo>
                      <a:pt x="15145" y="49005"/>
                    </a:lnTo>
                    <a:close/>
                    <a:moveTo>
                      <a:pt x="67178" y="37375"/>
                    </a:moveTo>
                    <a:cubicBezTo>
                      <a:pt x="66007" y="23688"/>
                      <a:pt x="53949" y="13801"/>
                      <a:pt x="41005" y="13801"/>
                    </a:cubicBezTo>
                    <a:cubicBezTo>
                      <a:pt x="28060" y="13801"/>
                      <a:pt x="16287" y="23545"/>
                      <a:pt x="15116" y="37375"/>
                    </a:cubicBezTo>
                    <a:lnTo>
                      <a:pt x="67178" y="37375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BFC52082-EF77-D6DD-4E30-C57E3FF2478A}"/>
                  </a:ext>
                </a:extLst>
              </p:cNvPr>
              <p:cNvSpPr/>
              <p:nvPr/>
            </p:nvSpPr>
            <p:spPr>
              <a:xfrm>
                <a:off x="8660229" y="6290819"/>
                <a:ext cx="60520" cy="80579"/>
              </a:xfrm>
              <a:custGeom>
                <a:avLst/>
                <a:gdLst>
                  <a:gd name="connsiteX0" fmla="*/ 60492 w 60520"/>
                  <a:gd name="connsiteY0" fmla="*/ 80580 h 80579"/>
                  <a:gd name="connsiteX1" fmla="*/ 45347 w 60520"/>
                  <a:gd name="connsiteY1" fmla="*/ 80580 h 80579"/>
                  <a:gd name="connsiteX2" fmla="*/ 45347 w 60520"/>
                  <a:gd name="connsiteY2" fmla="*/ 13830 h 80579"/>
                  <a:gd name="connsiteX3" fmla="*/ 31832 w 60520"/>
                  <a:gd name="connsiteY3" fmla="*/ 13830 h 80579"/>
                  <a:gd name="connsiteX4" fmla="*/ 15544 w 60520"/>
                  <a:gd name="connsiteY4" fmla="*/ 26346 h 80579"/>
                  <a:gd name="connsiteX5" fmla="*/ 35318 w 60520"/>
                  <a:gd name="connsiteY5" fmla="*/ 39718 h 80579"/>
                  <a:gd name="connsiteX6" fmla="*/ 42747 w 60520"/>
                  <a:gd name="connsiteY6" fmla="*/ 39718 h 80579"/>
                  <a:gd name="connsiteX7" fmla="*/ 18316 w 60520"/>
                  <a:gd name="connsiteY7" fmla="*/ 80580 h 80579"/>
                  <a:gd name="connsiteX8" fmla="*/ 0 w 60520"/>
                  <a:gd name="connsiteY8" fmla="*/ 80580 h 80579"/>
                  <a:gd name="connsiteX9" fmla="*/ 19059 w 60520"/>
                  <a:gd name="connsiteY9" fmla="*/ 50177 h 80579"/>
                  <a:gd name="connsiteX10" fmla="*/ 142 w 60520"/>
                  <a:gd name="connsiteY10" fmla="*/ 26317 h 80579"/>
                  <a:gd name="connsiteX11" fmla="*/ 29975 w 60520"/>
                  <a:gd name="connsiteY11" fmla="*/ 0 h 80579"/>
                  <a:gd name="connsiteX12" fmla="*/ 60520 w 60520"/>
                  <a:gd name="connsiteY12" fmla="*/ 0 h 80579"/>
                  <a:gd name="connsiteX13" fmla="*/ 60520 w 60520"/>
                  <a:gd name="connsiteY13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520" h="80579">
                    <a:moveTo>
                      <a:pt x="60492" y="80580"/>
                    </a:moveTo>
                    <a:lnTo>
                      <a:pt x="45347" y="80580"/>
                    </a:lnTo>
                    <a:lnTo>
                      <a:pt x="45347" y="13830"/>
                    </a:lnTo>
                    <a:lnTo>
                      <a:pt x="31832" y="13830"/>
                    </a:lnTo>
                    <a:cubicBezTo>
                      <a:pt x="20916" y="13830"/>
                      <a:pt x="15544" y="18202"/>
                      <a:pt x="15544" y="26346"/>
                    </a:cubicBezTo>
                    <a:cubicBezTo>
                      <a:pt x="15544" y="35232"/>
                      <a:pt x="21802" y="39718"/>
                      <a:pt x="35318" y="39718"/>
                    </a:cubicBezTo>
                    <a:lnTo>
                      <a:pt x="42747" y="39718"/>
                    </a:lnTo>
                    <a:lnTo>
                      <a:pt x="18316" y="80580"/>
                    </a:lnTo>
                    <a:lnTo>
                      <a:pt x="0" y="80580"/>
                    </a:lnTo>
                    <a:lnTo>
                      <a:pt x="19059" y="50177"/>
                    </a:lnTo>
                    <a:cubicBezTo>
                      <a:pt x="11344" y="48434"/>
                      <a:pt x="142" y="41604"/>
                      <a:pt x="142" y="26317"/>
                    </a:cubicBezTo>
                    <a:cubicBezTo>
                      <a:pt x="142" y="11030"/>
                      <a:pt x="10030" y="0"/>
                      <a:pt x="29975" y="0"/>
                    </a:cubicBezTo>
                    <a:lnTo>
                      <a:pt x="60520" y="0"/>
                    </a:lnTo>
                    <a:lnTo>
                      <a:pt x="60520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3" name="Graphic 19">
              <a:extLst>
                <a:ext uri="{FF2B5EF4-FFF2-40B4-BE49-F238E27FC236}">
                  <a16:creationId xmlns:a16="http://schemas.microsoft.com/office/drawing/2014/main" id="{A5139071-264E-A02C-03F1-D5F426192221}"/>
                </a:ext>
              </a:extLst>
            </p:cNvPr>
            <p:cNvGrpSpPr/>
            <p:nvPr/>
          </p:nvGrpSpPr>
          <p:grpSpPr>
            <a:xfrm>
              <a:off x="6993083" y="6422261"/>
              <a:ext cx="474964" cy="128870"/>
              <a:chOff x="6993083" y="6422261"/>
              <a:chExt cx="474964" cy="128870"/>
            </a:xfrm>
            <a:solidFill>
              <a:srgbClr val="231F20"/>
            </a:solidFill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23407B84-7EF5-11D3-B5C0-570EDA33E267}"/>
                  </a:ext>
                </a:extLst>
              </p:cNvPr>
              <p:cNvSpPr/>
              <p:nvPr/>
            </p:nvSpPr>
            <p:spPr>
              <a:xfrm>
                <a:off x="6993083" y="6452379"/>
                <a:ext cx="83209" cy="80579"/>
              </a:xfrm>
              <a:custGeom>
                <a:avLst/>
                <a:gdLst>
                  <a:gd name="connsiteX0" fmla="*/ 66922 w 83209"/>
                  <a:gd name="connsiteY0" fmla="*/ 80580 h 80579"/>
                  <a:gd name="connsiteX1" fmla="*/ 41462 w 83209"/>
                  <a:gd name="connsiteY1" fmla="*/ 17745 h 80579"/>
                  <a:gd name="connsiteX2" fmla="*/ 15716 w 83209"/>
                  <a:gd name="connsiteY2" fmla="*/ 80580 h 80579"/>
                  <a:gd name="connsiteX3" fmla="*/ 0 w 83209"/>
                  <a:gd name="connsiteY3" fmla="*/ 80580 h 80579"/>
                  <a:gd name="connsiteX4" fmla="*/ 33747 w 83209"/>
                  <a:gd name="connsiteY4" fmla="*/ 0 h 80579"/>
                  <a:gd name="connsiteX5" fmla="*/ 49462 w 83209"/>
                  <a:gd name="connsiteY5" fmla="*/ 0 h 80579"/>
                  <a:gd name="connsiteX6" fmla="*/ 83209 w 83209"/>
                  <a:gd name="connsiteY6" fmla="*/ 80580 h 80579"/>
                  <a:gd name="connsiteX7" fmla="*/ 66922 w 83209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9" h="80579">
                    <a:moveTo>
                      <a:pt x="66922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7" y="0"/>
                    </a:lnTo>
                    <a:lnTo>
                      <a:pt x="49462" y="0"/>
                    </a:lnTo>
                    <a:lnTo>
                      <a:pt x="83209" y="80580"/>
                    </a:lnTo>
                    <a:lnTo>
                      <a:pt x="66922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70D8391C-9875-FAD0-8628-DF59D053F5AE}"/>
                  </a:ext>
                </a:extLst>
              </p:cNvPr>
              <p:cNvSpPr/>
              <p:nvPr/>
            </p:nvSpPr>
            <p:spPr>
              <a:xfrm>
                <a:off x="7085721" y="6450207"/>
                <a:ext cx="109954" cy="84780"/>
              </a:xfrm>
              <a:custGeom>
                <a:avLst/>
                <a:gdLst>
                  <a:gd name="connsiteX0" fmla="*/ 0 w 109954"/>
                  <a:gd name="connsiteY0" fmla="*/ 82752 h 84780"/>
                  <a:gd name="connsiteX1" fmla="*/ 0 w 109954"/>
                  <a:gd name="connsiteY1" fmla="*/ 2172 h 84780"/>
                  <a:gd name="connsiteX2" fmla="*/ 15116 w 109954"/>
                  <a:gd name="connsiteY2" fmla="*/ 2172 h 84780"/>
                  <a:gd name="connsiteX3" fmla="*/ 15116 w 109954"/>
                  <a:gd name="connsiteY3" fmla="*/ 34318 h 84780"/>
                  <a:gd name="connsiteX4" fmla="*/ 28489 w 109954"/>
                  <a:gd name="connsiteY4" fmla="*/ 34318 h 84780"/>
                  <a:gd name="connsiteX5" fmla="*/ 68636 w 109954"/>
                  <a:gd name="connsiteY5" fmla="*/ 0 h 84780"/>
                  <a:gd name="connsiteX6" fmla="*/ 109954 w 109954"/>
                  <a:gd name="connsiteY6" fmla="*/ 42462 h 84780"/>
                  <a:gd name="connsiteX7" fmla="*/ 68636 w 109954"/>
                  <a:gd name="connsiteY7" fmla="*/ 84780 h 84780"/>
                  <a:gd name="connsiteX8" fmla="*/ 28203 w 109954"/>
                  <a:gd name="connsiteY8" fmla="*/ 48262 h 84780"/>
                  <a:gd name="connsiteX9" fmla="*/ 15116 w 109954"/>
                  <a:gd name="connsiteY9" fmla="*/ 48262 h 84780"/>
                  <a:gd name="connsiteX10" fmla="*/ 15116 w 109954"/>
                  <a:gd name="connsiteY10" fmla="*/ 82723 h 84780"/>
                  <a:gd name="connsiteX11" fmla="*/ 0 w 109954"/>
                  <a:gd name="connsiteY11" fmla="*/ 82723 h 84780"/>
                  <a:gd name="connsiteX12" fmla="*/ 94838 w 109954"/>
                  <a:gd name="connsiteY12" fmla="*/ 42033 h 84780"/>
                  <a:gd name="connsiteX13" fmla="*/ 68664 w 109954"/>
                  <a:gd name="connsiteY13" fmla="*/ 13801 h 84780"/>
                  <a:gd name="connsiteX14" fmla="*/ 42919 w 109954"/>
                  <a:gd name="connsiteY14" fmla="*/ 42604 h 84780"/>
                  <a:gd name="connsiteX15" fmla="*/ 68807 w 109954"/>
                  <a:gd name="connsiteY15" fmla="*/ 70979 h 84780"/>
                  <a:gd name="connsiteX16" fmla="*/ 94838 w 109954"/>
                  <a:gd name="connsiteY16" fmla="*/ 42033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9954" h="84780">
                    <a:moveTo>
                      <a:pt x="0" y="82752"/>
                    </a:moveTo>
                    <a:lnTo>
                      <a:pt x="0" y="2172"/>
                    </a:lnTo>
                    <a:lnTo>
                      <a:pt x="15116" y="2172"/>
                    </a:lnTo>
                    <a:lnTo>
                      <a:pt x="15116" y="34318"/>
                    </a:lnTo>
                    <a:lnTo>
                      <a:pt x="28489" y="34318"/>
                    </a:lnTo>
                    <a:cubicBezTo>
                      <a:pt x="31832" y="14544"/>
                      <a:pt x="48720" y="0"/>
                      <a:pt x="68636" y="0"/>
                    </a:cubicBezTo>
                    <a:cubicBezTo>
                      <a:pt x="92210" y="0"/>
                      <a:pt x="109954" y="19202"/>
                      <a:pt x="109954" y="42462"/>
                    </a:cubicBezTo>
                    <a:cubicBezTo>
                      <a:pt x="109954" y="65721"/>
                      <a:pt x="91781" y="84780"/>
                      <a:pt x="68636" y="84780"/>
                    </a:cubicBezTo>
                    <a:cubicBezTo>
                      <a:pt x="47691" y="84780"/>
                      <a:pt x="30832" y="68636"/>
                      <a:pt x="28203" y="48262"/>
                    </a:cubicBezTo>
                    <a:lnTo>
                      <a:pt x="15116" y="48262"/>
                    </a:lnTo>
                    <a:lnTo>
                      <a:pt x="15116" y="82723"/>
                    </a:lnTo>
                    <a:lnTo>
                      <a:pt x="0" y="82723"/>
                    </a:lnTo>
                    <a:close/>
                    <a:moveTo>
                      <a:pt x="94838" y="42033"/>
                    </a:moveTo>
                    <a:cubicBezTo>
                      <a:pt x="94838" y="26774"/>
                      <a:pt x="84380" y="13801"/>
                      <a:pt x="68664" y="13801"/>
                    </a:cubicBezTo>
                    <a:cubicBezTo>
                      <a:pt x="52948" y="13801"/>
                      <a:pt x="42919" y="26889"/>
                      <a:pt x="42919" y="42604"/>
                    </a:cubicBezTo>
                    <a:cubicBezTo>
                      <a:pt x="42919" y="58320"/>
                      <a:pt x="53377" y="70979"/>
                      <a:pt x="68807" y="70979"/>
                    </a:cubicBezTo>
                    <a:cubicBezTo>
                      <a:pt x="84237" y="70979"/>
                      <a:pt x="94838" y="57892"/>
                      <a:pt x="94838" y="420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77E8F226-BAF1-1700-6D3D-66FA7B1C008F}"/>
                  </a:ext>
                </a:extLst>
              </p:cNvPr>
              <p:cNvSpPr/>
              <p:nvPr/>
            </p:nvSpPr>
            <p:spPr>
              <a:xfrm>
                <a:off x="7200162" y="6452379"/>
                <a:ext cx="93980" cy="98753"/>
              </a:xfrm>
              <a:custGeom>
                <a:avLst/>
                <a:gdLst>
                  <a:gd name="connsiteX0" fmla="*/ 79408 w 93980"/>
                  <a:gd name="connsiteY0" fmla="*/ 98753 h 98753"/>
                  <a:gd name="connsiteX1" fmla="*/ 79408 w 93980"/>
                  <a:gd name="connsiteY1" fmla="*/ 80580 h 98753"/>
                  <a:gd name="connsiteX2" fmla="*/ 14544 w 93980"/>
                  <a:gd name="connsiteY2" fmla="*/ 80580 h 98753"/>
                  <a:gd name="connsiteX3" fmla="*/ 14544 w 93980"/>
                  <a:gd name="connsiteY3" fmla="*/ 98753 h 98753"/>
                  <a:gd name="connsiteX4" fmla="*/ 0 w 93980"/>
                  <a:gd name="connsiteY4" fmla="*/ 98753 h 98753"/>
                  <a:gd name="connsiteX5" fmla="*/ 0 w 93980"/>
                  <a:gd name="connsiteY5" fmla="*/ 66750 h 98753"/>
                  <a:gd name="connsiteX6" fmla="*/ 9029 w 93980"/>
                  <a:gd name="connsiteY6" fmla="*/ 66750 h 98753"/>
                  <a:gd name="connsiteX7" fmla="*/ 39718 w 93980"/>
                  <a:gd name="connsiteY7" fmla="*/ 0 h 98753"/>
                  <a:gd name="connsiteX8" fmla="*/ 55434 w 93980"/>
                  <a:gd name="connsiteY8" fmla="*/ 0 h 98753"/>
                  <a:gd name="connsiteX9" fmla="*/ 84523 w 93980"/>
                  <a:gd name="connsiteY9" fmla="*/ 66750 h 98753"/>
                  <a:gd name="connsiteX10" fmla="*/ 93981 w 93980"/>
                  <a:gd name="connsiteY10" fmla="*/ 66750 h 98753"/>
                  <a:gd name="connsiteX11" fmla="*/ 93981 w 93980"/>
                  <a:gd name="connsiteY11" fmla="*/ 98753 h 98753"/>
                  <a:gd name="connsiteX12" fmla="*/ 79436 w 93980"/>
                  <a:gd name="connsiteY12" fmla="*/ 98753 h 98753"/>
                  <a:gd name="connsiteX13" fmla="*/ 68493 w 93980"/>
                  <a:gd name="connsiteY13" fmla="*/ 66750 h 98753"/>
                  <a:gd name="connsiteX14" fmla="*/ 47119 w 93980"/>
                  <a:gd name="connsiteY14" fmla="*/ 16859 h 98753"/>
                  <a:gd name="connsiteX15" fmla="*/ 24860 w 93980"/>
                  <a:gd name="connsiteY15" fmla="*/ 66750 h 98753"/>
                  <a:gd name="connsiteX16" fmla="*/ 68493 w 93980"/>
                  <a:gd name="connsiteY16" fmla="*/ 66750 h 98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980" h="98753">
                    <a:moveTo>
                      <a:pt x="79408" y="98753"/>
                    </a:moveTo>
                    <a:lnTo>
                      <a:pt x="79408" y="80580"/>
                    </a:lnTo>
                    <a:lnTo>
                      <a:pt x="14544" y="80580"/>
                    </a:lnTo>
                    <a:lnTo>
                      <a:pt x="14544" y="98753"/>
                    </a:lnTo>
                    <a:lnTo>
                      <a:pt x="0" y="98753"/>
                    </a:lnTo>
                    <a:lnTo>
                      <a:pt x="0" y="66750"/>
                    </a:lnTo>
                    <a:lnTo>
                      <a:pt x="9029" y="66750"/>
                    </a:lnTo>
                    <a:cubicBezTo>
                      <a:pt x="19344" y="44776"/>
                      <a:pt x="29545" y="21945"/>
                      <a:pt x="39718" y="0"/>
                    </a:cubicBezTo>
                    <a:lnTo>
                      <a:pt x="55434" y="0"/>
                    </a:lnTo>
                    <a:lnTo>
                      <a:pt x="84523" y="66750"/>
                    </a:lnTo>
                    <a:lnTo>
                      <a:pt x="93981" y="66750"/>
                    </a:lnTo>
                    <a:lnTo>
                      <a:pt x="93981" y="98753"/>
                    </a:lnTo>
                    <a:lnTo>
                      <a:pt x="79436" y="98753"/>
                    </a:lnTo>
                    <a:close/>
                    <a:moveTo>
                      <a:pt x="68493" y="66750"/>
                    </a:moveTo>
                    <a:cubicBezTo>
                      <a:pt x="61378" y="50462"/>
                      <a:pt x="54234" y="33289"/>
                      <a:pt x="47119" y="16859"/>
                    </a:cubicBezTo>
                    <a:lnTo>
                      <a:pt x="24860" y="66750"/>
                    </a:lnTo>
                    <a:lnTo>
                      <a:pt x="68493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CEE4616-789C-ED20-E251-C3F1E549F15B}"/>
                  </a:ext>
                </a:extLst>
              </p:cNvPr>
              <p:cNvSpPr/>
              <p:nvPr/>
            </p:nvSpPr>
            <p:spPr>
              <a:xfrm>
                <a:off x="7298429" y="6450207"/>
                <a:ext cx="82323" cy="84808"/>
              </a:xfrm>
              <a:custGeom>
                <a:avLst/>
                <a:gdLst>
                  <a:gd name="connsiteX0" fmla="*/ 15145 w 82323"/>
                  <a:gd name="connsiteY0" fmla="*/ 49005 h 84808"/>
                  <a:gd name="connsiteX1" fmla="*/ 41605 w 82323"/>
                  <a:gd name="connsiteY1" fmla="*/ 70979 h 84808"/>
                  <a:gd name="connsiteX2" fmla="*/ 64578 w 82323"/>
                  <a:gd name="connsiteY2" fmla="*/ 57463 h 84808"/>
                  <a:gd name="connsiteX3" fmla="*/ 79694 w 82323"/>
                  <a:gd name="connsiteY3" fmla="*/ 57463 h 84808"/>
                  <a:gd name="connsiteX4" fmla="*/ 41005 w 82323"/>
                  <a:gd name="connsiteY4" fmla="*/ 84809 h 84808"/>
                  <a:gd name="connsiteX5" fmla="*/ 0 w 82323"/>
                  <a:gd name="connsiteY5" fmla="*/ 43205 h 84808"/>
                  <a:gd name="connsiteX6" fmla="*/ 40576 w 82323"/>
                  <a:gd name="connsiteY6" fmla="*/ 0 h 84808"/>
                  <a:gd name="connsiteX7" fmla="*/ 82323 w 82323"/>
                  <a:gd name="connsiteY7" fmla="*/ 41461 h 84808"/>
                  <a:gd name="connsiteX8" fmla="*/ 81894 w 82323"/>
                  <a:gd name="connsiteY8" fmla="*/ 49005 h 84808"/>
                  <a:gd name="connsiteX9" fmla="*/ 15145 w 82323"/>
                  <a:gd name="connsiteY9" fmla="*/ 49005 h 84808"/>
                  <a:gd name="connsiteX10" fmla="*/ 67207 w 82323"/>
                  <a:gd name="connsiteY10" fmla="*/ 37375 h 84808"/>
                  <a:gd name="connsiteX11" fmla="*/ 41033 w 82323"/>
                  <a:gd name="connsiteY11" fmla="*/ 13801 h 84808"/>
                  <a:gd name="connsiteX12" fmla="*/ 15145 w 82323"/>
                  <a:gd name="connsiteY12" fmla="*/ 37375 h 84808"/>
                  <a:gd name="connsiteX13" fmla="*/ 67207 w 82323"/>
                  <a:gd name="connsiteY13" fmla="*/ 37375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323" h="84808">
                    <a:moveTo>
                      <a:pt x="15145" y="49005"/>
                    </a:moveTo>
                    <a:cubicBezTo>
                      <a:pt x="18631" y="62378"/>
                      <a:pt x="29260" y="70979"/>
                      <a:pt x="41605" y="70979"/>
                    </a:cubicBezTo>
                    <a:cubicBezTo>
                      <a:pt x="51062" y="70979"/>
                      <a:pt x="59920" y="66035"/>
                      <a:pt x="64578" y="57463"/>
                    </a:cubicBezTo>
                    <a:lnTo>
                      <a:pt x="79694" y="57463"/>
                    </a:lnTo>
                    <a:cubicBezTo>
                      <a:pt x="73436" y="74036"/>
                      <a:pt x="58320" y="84809"/>
                      <a:pt x="41005" y="84809"/>
                    </a:cubicBezTo>
                    <a:cubicBezTo>
                      <a:pt x="18316" y="84809"/>
                      <a:pt x="0" y="64750"/>
                      <a:pt x="0" y="43205"/>
                    </a:cubicBezTo>
                    <a:cubicBezTo>
                      <a:pt x="0" y="17745"/>
                      <a:pt x="19202" y="0"/>
                      <a:pt x="40576" y="0"/>
                    </a:cubicBezTo>
                    <a:cubicBezTo>
                      <a:pt x="64292" y="0"/>
                      <a:pt x="82323" y="18316"/>
                      <a:pt x="82323" y="41461"/>
                    </a:cubicBezTo>
                    <a:cubicBezTo>
                      <a:pt x="82323" y="43919"/>
                      <a:pt x="82323" y="46262"/>
                      <a:pt x="81894" y="49005"/>
                    </a:cubicBezTo>
                    <a:lnTo>
                      <a:pt x="15145" y="49005"/>
                    </a:lnTo>
                    <a:close/>
                    <a:moveTo>
                      <a:pt x="67207" y="37375"/>
                    </a:moveTo>
                    <a:cubicBezTo>
                      <a:pt x="66036" y="23688"/>
                      <a:pt x="53977" y="13801"/>
                      <a:pt x="41033" y="13801"/>
                    </a:cubicBezTo>
                    <a:cubicBezTo>
                      <a:pt x="28089" y="13801"/>
                      <a:pt x="16316" y="23545"/>
                      <a:pt x="15145" y="37375"/>
                    </a:cubicBezTo>
                    <a:lnTo>
                      <a:pt x="67207" y="37375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939F185-2927-C5C8-B425-C82A7639E11D}"/>
                  </a:ext>
                </a:extLst>
              </p:cNvPr>
              <p:cNvSpPr/>
              <p:nvPr/>
            </p:nvSpPr>
            <p:spPr>
              <a:xfrm>
                <a:off x="7395296" y="6422261"/>
                <a:ext cx="72751" cy="110697"/>
              </a:xfrm>
              <a:custGeom>
                <a:avLst/>
                <a:gdLst>
                  <a:gd name="connsiteX0" fmla="*/ 57578 w 72751"/>
                  <a:gd name="connsiteY0" fmla="*/ 110697 h 110697"/>
                  <a:gd name="connsiteX1" fmla="*/ 57863 w 72751"/>
                  <a:gd name="connsiteY1" fmla="*/ 49891 h 110697"/>
                  <a:gd name="connsiteX2" fmla="*/ 57578 w 72751"/>
                  <a:gd name="connsiteY2" fmla="*/ 49891 h 110697"/>
                  <a:gd name="connsiteX3" fmla="*/ 15259 w 72751"/>
                  <a:gd name="connsiteY3" fmla="*/ 110697 h 110697"/>
                  <a:gd name="connsiteX4" fmla="*/ 0 w 72751"/>
                  <a:gd name="connsiteY4" fmla="*/ 110697 h 110697"/>
                  <a:gd name="connsiteX5" fmla="*/ 0 w 72751"/>
                  <a:gd name="connsiteY5" fmla="*/ 30117 h 110697"/>
                  <a:gd name="connsiteX6" fmla="*/ 15145 w 72751"/>
                  <a:gd name="connsiteY6" fmla="*/ 30117 h 110697"/>
                  <a:gd name="connsiteX7" fmla="*/ 14716 w 72751"/>
                  <a:gd name="connsiteY7" fmla="*/ 87123 h 110697"/>
                  <a:gd name="connsiteX8" fmla="*/ 15002 w 72751"/>
                  <a:gd name="connsiteY8" fmla="*/ 87123 h 110697"/>
                  <a:gd name="connsiteX9" fmla="*/ 54720 w 72751"/>
                  <a:gd name="connsiteY9" fmla="*/ 30117 h 110697"/>
                  <a:gd name="connsiteX10" fmla="*/ 72751 w 72751"/>
                  <a:gd name="connsiteY10" fmla="*/ 30117 h 110697"/>
                  <a:gd name="connsiteX11" fmla="*/ 72751 w 72751"/>
                  <a:gd name="connsiteY11" fmla="*/ 110697 h 110697"/>
                  <a:gd name="connsiteX12" fmla="*/ 57635 w 72751"/>
                  <a:gd name="connsiteY12" fmla="*/ 110697 h 110697"/>
                  <a:gd name="connsiteX13" fmla="*/ 62664 w 72751"/>
                  <a:gd name="connsiteY13" fmla="*/ 0 h 110697"/>
                  <a:gd name="connsiteX14" fmla="*/ 36347 w 72751"/>
                  <a:gd name="connsiteY14" fmla="*/ 21831 h 110697"/>
                  <a:gd name="connsiteX15" fmla="*/ 10173 w 72751"/>
                  <a:gd name="connsiteY15" fmla="*/ 0 h 110697"/>
                  <a:gd name="connsiteX16" fmla="*/ 23260 w 72751"/>
                  <a:gd name="connsiteY16" fmla="*/ 0 h 110697"/>
                  <a:gd name="connsiteX17" fmla="*/ 36347 w 72751"/>
                  <a:gd name="connsiteY17" fmla="*/ 10487 h 110697"/>
                  <a:gd name="connsiteX18" fmla="*/ 49577 w 72751"/>
                  <a:gd name="connsiteY18" fmla="*/ 0 h 110697"/>
                  <a:gd name="connsiteX19" fmla="*/ 62664 w 72751"/>
                  <a:gd name="connsiteY19" fmla="*/ 0 h 110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751" h="110697">
                    <a:moveTo>
                      <a:pt x="57578" y="110697"/>
                    </a:moveTo>
                    <a:lnTo>
                      <a:pt x="57863" y="49891"/>
                    </a:lnTo>
                    <a:lnTo>
                      <a:pt x="57578" y="49891"/>
                    </a:lnTo>
                    <a:lnTo>
                      <a:pt x="15259" y="110697"/>
                    </a:lnTo>
                    <a:lnTo>
                      <a:pt x="0" y="110697"/>
                    </a:lnTo>
                    <a:lnTo>
                      <a:pt x="0" y="30117"/>
                    </a:lnTo>
                    <a:lnTo>
                      <a:pt x="15145" y="30117"/>
                    </a:lnTo>
                    <a:lnTo>
                      <a:pt x="14716" y="87123"/>
                    </a:lnTo>
                    <a:lnTo>
                      <a:pt x="15002" y="87123"/>
                    </a:lnTo>
                    <a:lnTo>
                      <a:pt x="54720" y="30117"/>
                    </a:lnTo>
                    <a:lnTo>
                      <a:pt x="72751" y="30117"/>
                    </a:lnTo>
                    <a:lnTo>
                      <a:pt x="72751" y="110697"/>
                    </a:lnTo>
                    <a:lnTo>
                      <a:pt x="57635" y="110697"/>
                    </a:lnTo>
                    <a:close/>
                    <a:moveTo>
                      <a:pt x="62664" y="0"/>
                    </a:moveTo>
                    <a:cubicBezTo>
                      <a:pt x="61349" y="12516"/>
                      <a:pt x="51892" y="21831"/>
                      <a:pt x="36347" y="21831"/>
                    </a:cubicBezTo>
                    <a:cubicBezTo>
                      <a:pt x="20802" y="21831"/>
                      <a:pt x="11344" y="12516"/>
                      <a:pt x="10173" y="0"/>
                    </a:cubicBezTo>
                    <a:lnTo>
                      <a:pt x="23260" y="0"/>
                    </a:lnTo>
                    <a:cubicBezTo>
                      <a:pt x="24146" y="7115"/>
                      <a:pt x="30089" y="10487"/>
                      <a:pt x="36347" y="10487"/>
                    </a:cubicBezTo>
                    <a:cubicBezTo>
                      <a:pt x="42605" y="10487"/>
                      <a:pt x="48720" y="7144"/>
                      <a:pt x="49577" y="0"/>
                    </a:cubicBezTo>
                    <a:lnTo>
                      <a:pt x="62664" y="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C401C5D-30C6-9F37-1642-40CBA25BEF66}"/>
                </a:ext>
              </a:extLst>
            </p:cNvPr>
            <p:cNvSpPr/>
            <p:nvPr/>
          </p:nvSpPr>
          <p:spPr>
            <a:xfrm>
              <a:off x="7521338" y="6450179"/>
              <a:ext cx="59320" cy="84780"/>
            </a:xfrm>
            <a:custGeom>
              <a:avLst/>
              <a:gdLst>
                <a:gd name="connsiteX0" fmla="*/ 23746 w 59320"/>
                <a:gd name="connsiteY0" fmla="*/ 47148 h 84780"/>
                <a:gd name="connsiteX1" fmla="*/ 23746 w 59320"/>
                <a:gd name="connsiteY1" fmla="*/ 34918 h 84780"/>
                <a:gd name="connsiteX2" fmla="*/ 27375 w 59320"/>
                <a:gd name="connsiteY2" fmla="*/ 35061 h 84780"/>
                <a:gd name="connsiteX3" fmla="*/ 41175 w 59320"/>
                <a:gd name="connsiteY3" fmla="*/ 23717 h 84780"/>
                <a:gd name="connsiteX4" fmla="*/ 30118 w 59320"/>
                <a:gd name="connsiteY4" fmla="*/ 13830 h 84780"/>
                <a:gd name="connsiteX5" fmla="*/ 17459 w 59320"/>
                <a:gd name="connsiteY5" fmla="*/ 24145 h 84780"/>
                <a:gd name="connsiteX6" fmla="*/ 2915 w 59320"/>
                <a:gd name="connsiteY6" fmla="*/ 24003 h 84780"/>
                <a:gd name="connsiteX7" fmla="*/ 30832 w 59320"/>
                <a:gd name="connsiteY7" fmla="*/ 0 h 84780"/>
                <a:gd name="connsiteX8" fmla="*/ 56577 w 59320"/>
                <a:gd name="connsiteY8" fmla="*/ 22117 h 84780"/>
                <a:gd name="connsiteX9" fmla="*/ 43919 w 59320"/>
                <a:gd name="connsiteY9" fmla="*/ 40147 h 84780"/>
                <a:gd name="connsiteX10" fmla="*/ 59321 w 59320"/>
                <a:gd name="connsiteY10" fmla="*/ 60206 h 84780"/>
                <a:gd name="connsiteX11" fmla="*/ 29803 w 59320"/>
                <a:gd name="connsiteY11" fmla="*/ 84780 h 84780"/>
                <a:gd name="connsiteX12" fmla="*/ 0 w 59320"/>
                <a:gd name="connsiteY12" fmla="*/ 58463 h 84780"/>
                <a:gd name="connsiteX13" fmla="*/ 14545 w 59320"/>
                <a:gd name="connsiteY13" fmla="*/ 58463 h 84780"/>
                <a:gd name="connsiteX14" fmla="*/ 29689 w 59320"/>
                <a:gd name="connsiteY14" fmla="*/ 70979 h 84780"/>
                <a:gd name="connsiteX15" fmla="*/ 44233 w 59320"/>
                <a:gd name="connsiteY15" fmla="*/ 58892 h 84780"/>
                <a:gd name="connsiteX16" fmla="*/ 28374 w 59320"/>
                <a:gd name="connsiteY16" fmla="*/ 47119 h 84780"/>
                <a:gd name="connsiteX17" fmla="*/ 23717 w 59320"/>
                <a:gd name="connsiteY17" fmla="*/ 47119 h 8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320" h="84780">
                  <a:moveTo>
                    <a:pt x="23746" y="47148"/>
                  </a:moveTo>
                  <a:lnTo>
                    <a:pt x="23746" y="34918"/>
                  </a:lnTo>
                  <a:cubicBezTo>
                    <a:pt x="25203" y="35061"/>
                    <a:pt x="26802" y="35061"/>
                    <a:pt x="27375" y="35061"/>
                  </a:cubicBezTo>
                  <a:cubicBezTo>
                    <a:pt x="35947" y="35061"/>
                    <a:pt x="41175" y="30689"/>
                    <a:pt x="41175" y="23717"/>
                  </a:cubicBezTo>
                  <a:cubicBezTo>
                    <a:pt x="41175" y="18202"/>
                    <a:pt x="36804" y="13830"/>
                    <a:pt x="30118" y="13830"/>
                  </a:cubicBezTo>
                  <a:cubicBezTo>
                    <a:pt x="21974" y="13830"/>
                    <a:pt x="18059" y="18631"/>
                    <a:pt x="17459" y="24145"/>
                  </a:cubicBezTo>
                  <a:lnTo>
                    <a:pt x="2915" y="24003"/>
                  </a:lnTo>
                  <a:cubicBezTo>
                    <a:pt x="2915" y="9887"/>
                    <a:pt x="14259" y="0"/>
                    <a:pt x="30832" y="0"/>
                  </a:cubicBezTo>
                  <a:cubicBezTo>
                    <a:pt x="45376" y="0"/>
                    <a:pt x="56577" y="8887"/>
                    <a:pt x="56577" y="22117"/>
                  </a:cubicBezTo>
                  <a:cubicBezTo>
                    <a:pt x="56577" y="31860"/>
                    <a:pt x="50605" y="37661"/>
                    <a:pt x="43919" y="40147"/>
                  </a:cubicBezTo>
                  <a:cubicBezTo>
                    <a:pt x="51205" y="41747"/>
                    <a:pt x="59321" y="47719"/>
                    <a:pt x="59321" y="60206"/>
                  </a:cubicBezTo>
                  <a:cubicBezTo>
                    <a:pt x="59321" y="74179"/>
                    <a:pt x="46662" y="84780"/>
                    <a:pt x="29803" y="84780"/>
                  </a:cubicBezTo>
                  <a:cubicBezTo>
                    <a:pt x="14087" y="84780"/>
                    <a:pt x="428" y="74465"/>
                    <a:pt x="0" y="58463"/>
                  </a:cubicBezTo>
                  <a:lnTo>
                    <a:pt x="14545" y="58463"/>
                  </a:lnTo>
                  <a:cubicBezTo>
                    <a:pt x="15259" y="65435"/>
                    <a:pt x="20945" y="70979"/>
                    <a:pt x="29689" y="70979"/>
                  </a:cubicBezTo>
                  <a:cubicBezTo>
                    <a:pt x="38432" y="70979"/>
                    <a:pt x="44233" y="65893"/>
                    <a:pt x="44233" y="58892"/>
                  </a:cubicBezTo>
                  <a:cubicBezTo>
                    <a:pt x="44233" y="51891"/>
                    <a:pt x="38833" y="47119"/>
                    <a:pt x="28374" y="47119"/>
                  </a:cubicBezTo>
                  <a:lnTo>
                    <a:pt x="23717" y="47119"/>
                  </a:lnTo>
                  <a:close/>
                </a:path>
              </a:pathLst>
            </a:custGeom>
            <a:solidFill>
              <a:srgbClr val="231F20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5" name="Graphic 19">
              <a:extLst>
                <a:ext uri="{FF2B5EF4-FFF2-40B4-BE49-F238E27FC236}">
                  <a16:creationId xmlns:a16="http://schemas.microsoft.com/office/drawing/2014/main" id="{2C1B5F57-46D7-C8A5-B77B-1E2B38CB2F58}"/>
                </a:ext>
              </a:extLst>
            </p:cNvPr>
            <p:cNvGrpSpPr/>
            <p:nvPr/>
          </p:nvGrpSpPr>
          <p:grpSpPr>
            <a:xfrm>
              <a:off x="7636836" y="6425319"/>
              <a:ext cx="886978" cy="125813"/>
              <a:chOff x="7636836" y="6425319"/>
              <a:chExt cx="886978" cy="125813"/>
            </a:xfrm>
            <a:solidFill>
              <a:srgbClr val="231F20"/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DBCDAA5-AEAE-E32E-AC5C-FCA84A617B6F}"/>
                  </a:ext>
                </a:extLst>
              </p:cNvPr>
              <p:cNvSpPr/>
              <p:nvPr/>
            </p:nvSpPr>
            <p:spPr>
              <a:xfrm>
                <a:off x="7636836" y="6425319"/>
                <a:ext cx="15144" cy="107639"/>
              </a:xfrm>
              <a:custGeom>
                <a:avLst/>
                <a:gdLst>
                  <a:gd name="connsiteX0" fmla="*/ 0 w 15144"/>
                  <a:gd name="connsiteY0" fmla="*/ 17745 h 107639"/>
                  <a:gd name="connsiteX1" fmla="*/ 0 w 15144"/>
                  <a:gd name="connsiteY1" fmla="*/ 0 h 107639"/>
                  <a:gd name="connsiteX2" fmla="*/ 15145 w 15144"/>
                  <a:gd name="connsiteY2" fmla="*/ 0 h 107639"/>
                  <a:gd name="connsiteX3" fmla="*/ 15145 w 15144"/>
                  <a:gd name="connsiteY3" fmla="*/ 17745 h 107639"/>
                  <a:gd name="connsiteX4" fmla="*/ 0 w 15144"/>
                  <a:gd name="connsiteY4" fmla="*/ 17745 h 107639"/>
                  <a:gd name="connsiteX5" fmla="*/ 0 w 15144"/>
                  <a:gd name="connsiteY5" fmla="*/ 107640 h 107639"/>
                  <a:gd name="connsiteX6" fmla="*/ 0 w 15144"/>
                  <a:gd name="connsiteY6" fmla="*/ 27060 h 107639"/>
                  <a:gd name="connsiteX7" fmla="*/ 15145 w 15144"/>
                  <a:gd name="connsiteY7" fmla="*/ 27060 h 107639"/>
                  <a:gd name="connsiteX8" fmla="*/ 15145 w 15144"/>
                  <a:gd name="connsiteY8" fmla="*/ 107640 h 107639"/>
                  <a:gd name="connsiteX9" fmla="*/ 0 w 15144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44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45" y="27060"/>
                    </a:lnTo>
                    <a:lnTo>
                      <a:pt x="15145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413506D-41FE-9302-DBEA-6E745D9EB7C3}"/>
                  </a:ext>
                </a:extLst>
              </p:cNvPr>
              <p:cNvSpPr/>
              <p:nvPr/>
            </p:nvSpPr>
            <p:spPr>
              <a:xfrm>
                <a:off x="7671268" y="6452379"/>
                <a:ext cx="67493" cy="80579"/>
              </a:xfrm>
              <a:custGeom>
                <a:avLst/>
                <a:gdLst>
                  <a:gd name="connsiteX0" fmla="*/ 52377 w 67493"/>
                  <a:gd name="connsiteY0" fmla="*/ 80580 h 80579"/>
                  <a:gd name="connsiteX1" fmla="*/ 52377 w 67493"/>
                  <a:gd name="connsiteY1" fmla="*/ 46119 h 80579"/>
                  <a:gd name="connsiteX2" fmla="*/ 15145 w 67493"/>
                  <a:gd name="connsiteY2" fmla="*/ 46119 h 80579"/>
                  <a:gd name="connsiteX3" fmla="*/ 15145 w 67493"/>
                  <a:gd name="connsiteY3" fmla="*/ 80580 h 80579"/>
                  <a:gd name="connsiteX4" fmla="*/ 0 w 67493"/>
                  <a:gd name="connsiteY4" fmla="*/ 80580 h 80579"/>
                  <a:gd name="connsiteX5" fmla="*/ 0 w 67493"/>
                  <a:gd name="connsiteY5" fmla="*/ 0 h 80579"/>
                  <a:gd name="connsiteX6" fmla="*/ 15145 w 67493"/>
                  <a:gd name="connsiteY6" fmla="*/ 0 h 80579"/>
                  <a:gd name="connsiteX7" fmla="*/ 15145 w 67493"/>
                  <a:gd name="connsiteY7" fmla="*/ 32146 h 80579"/>
                  <a:gd name="connsiteX8" fmla="*/ 52377 w 67493"/>
                  <a:gd name="connsiteY8" fmla="*/ 32146 h 80579"/>
                  <a:gd name="connsiteX9" fmla="*/ 52377 w 67493"/>
                  <a:gd name="connsiteY9" fmla="*/ 0 h 80579"/>
                  <a:gd name="connsiteX10" fmla="*/ 67493 w 67493"/>
                  <a:gd name="connsiteY10" fmla="*/ 0 h 80579"/>
                  <a:gd name="connsiteX11" fmla="*/ 67493 w 67493"/>
                  <a:gd name="connsiteY11" fmla="*/ 80580 h 80579"/>
                  <a:gd name="connsiteX12" fmla="*/ 52377 w 674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3" h="80579">
                    <a:moveTo>
                      <a:pt x="52377" y="80580"/>
                    </a:moveTo>
                    <a:lnTo>
                      <a:pt x="52377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7" y="32146"/>
                    </a:lnTo>
                    <a:lnTo>
                      <a:pt x="52377" y="0"/>
                    </a:lnTo>
                    <a:lnTo>
                      <a:pt x="67493" y="0"/>
                    </a:lnTo>
                    <a:lnTo>
                      <a:pt x="67493" y="80580"/>
                    </a:lnTo>
                    <a:lnTo>
                      <a:pt x="523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3C33430C-CA64-342F-5018-3545C041151A}"/>
                  </a:ext>
                </a:extLst>
              </p:cNvPr>
              <p:cNvSpPr/>
              <p:nvPr/>
            </p:nvSpPr>
            <p:spPr>
              <a:xfrm>
                <a:off x="7757791" y="6452379"/>
                <a:ext cx="60063" cy="80579"/>
              </a:xfrm>
              <a:custGeom>
                <a:avLst/>
                <a:gdLst>
                  <a:gd name="connsiteX0" fmla="*/ 0 w 60063"/>
                  <a:gd name="connsiteY0" fmla="*/ 80580 h 80579"/>
                  <a:gd name="connsiteX1" fmla="*/ 0 w 60063"/>
                  <a:gd name="connsiteY1" fmla="*/ 0 h 80579"/>
                  <a:gd name="connsiteX2" fmla="*/ 28946 w 60063"/>
                  <a:gd name="connsiteY2" fmla="*/ 0 h 80579"/>
                  <a:gd name="connsiteX3" fmla="*/ 56577 w 60063"/>
                  <a:gd name="connsiteY3" fmla="*/ 21374 h 80579"/>
                  <a:gd name="connsiteX4" fmla="*/ 46405 w 60063"/>
                  <a:gd name="connsiteY4" fmla="*/ 37661 h 80579"/>
                  <a:gd name="connsiteX5" fmla="*/ 60063 w 60063"/>
                  <a:gd name="connsiteY5" fmla="*/ 56863 h 80579"/>
                  <a:gd name="connsiteX6" fmla="*/ 30975 w 60063"/>
                  <a:gd name="connsiteY6" fmla="*/ 80580 h 80579"/>
                  <a:gd name="connsiteX7" fmla="*/ 0 w 60063"/>
                  <a:gd name="connsiteY7" fmla="*/ 80580 h 80579"/>
                  <a:gd name="connsiteX8" fmla="*/ 28231 w 60063"/>
                  <a:gd name="connsiteY8" fmla="*/ 32003 h 80579"/>
                  <a:gd name="connsiteX9" fmla="*/ 41605 w 60063"/>
                  <a:gd name="connsiteY9" fmla="*/ 22831 h 80579"/>
                  <a:gd name="connsiteX10" fmla="*/ 27803 w 60063"/>
                  <a:gd name="connsiteY10" fmla="*/ 13801 h 80579"/>
                  <a:gd name="connsiteX11" fmla="*/ 15145 w 60063"/>
                  <a:gd name="connsiteY11" fmla="*/ 13801 h 80579"/>
                  <a:gd name="connsiteX12" fmla="*/ 15145 w 60063"/>
                  <a:gd name="connsiteY12" fmla="*/ 31975 h 80579"/>
                  <a:gd name="connsiteX13" fmla="*/ 28231 w 60063"/>
                  <a:gd name="connsiteY13" fmla="*/ 31975 h 80579"/>
                  <a:gd name="connsiteX14" fmla="*/ 28231 w 60063"/>
                  <a:gd name="connsiteY14" fmla="*/ 66750 h 80579"/>
                  <a:gd name="connsiteX15" fmla="*/ 44947 w 60063"/>
                  <a:gd name="connsiteY15" fmla="*/ 55692 h 80579"/>
                  <a:gd name="connsiteX16" fmla="*/ 28231 w 60063"/>
                  <a:gd name="connsiteY16" fmla="*/ 45376 h 80579"/>
                  <a:gd name="connsiteX17" fmla="*/ 15145 w 60063"/>
                  <a:gd name="connsiteY17" fmla="*/ 45376 h 80579"/>
                  <a:gd name="connsiteX18" fmla="*/ 15145 w 60063"/>
                  <a:gd name="connsiteY18" fmla="*/ 66750 h 80579"/>
                  <a:gd name="connsiteX19" fmla="*/ 28231 w 60063"/>
                  <a:gd name="connsiteY19" fmla="*/ 6675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0063" h="80579">
                    <a:moveTo>
                      <a:pt x="0" y="80580"/>
                    </a:moveTo>
                    <a:lnTo>
                      <a:pt x="0" y="0"/>
                    </a:lnTo>
                    <a:lnTo>
                      <a:pt x="28946" y="0"/>
                    </a:lnTo>
                    <a:cubicBezTo>
                      <a:pt x="46262" y="0"/>
                      <a:pt x="56577" y="7286"/>
                      <a:pt x="56577" y="21374"/>
                    </a:cubicBezTo>
                    <a:cubicBezTo>
                      <a:pt x="56577" y="27917"/>
                      <a:pt x="53520" y="33432"/>
                      <a:pt x="46405" y="37661"/>
                    </a:cubicBezTo>
                    <a:cubicBezTo>
                      <a:pt x="55434" y="41004"/>
                      <a:pt x="60063" y="48119"/>
                      <a:pt x="60063" y="56863"/>
                    </a:cubicBezTo>
                    <a:cubicBezTo>
                      <a:pt x="60063" y="69522"/>
                      <a:pt x="53377" y="80580"/>
                      <a:pt x="30975" y="80580"/>
                    </a:cubicBezTo>
                    <a:lnTo>
                      <a:pt x="0" y="80580"/>
                    </a:lnTo>
                    <a:close/>
                    <a:moveTo>
                      <a:pt x="28231" y="32003"/>
                    </a:moveTo>
                    <a:cubicBezTo>
                      <a:pt x="39861" y="32003"/>
                      <a:pt x="41605" y="26917"/>
                      <a:pt x="41605" y="22831"/>
                    </a:cubicBezTo>
                    <a:cubicBezTo>
                      <a:pt x="41605" y="18173"/>
                      <a:pt x="39147" y="13801"/>
                      <a:pt x="27803" y="13801"/>
                    </a:cubicBezTo>
                    <a:lnTo>
                      <a:pt x="15145" y="13801"/>
                    </a:lnTo>
                    <a:lnTo>
                      <a:pt x="15145" y="31975"/>
                    </a:lnTo>
                    <a:lnTo>
                      <a:pt x="28231" y="31975"/>
                    </a:lnTo>
                    <a:close/>
                    <a:moveTo>
                      <a:pt x="28231" y="66750"/>
                    </a:moveTo>
                    <a:cubicBezTo>
                      <a:pt x="37261" y="66750"/>
                      <a:pt x="44947" y="64721"/>
                      <a:pt x="44947" y="55692"/>
                    </a:cubicBezTo>
                    <a:cubicBezTo>
                      <a:pt x="44947" y="48577"/>
                      <a:pt x="38547" y="45376"/>
                      <a:pt x="28231" y="45376"/>
                    </a:cubicBezTo>
                    <a:lnTo>
                      <a:pt x="15145" y="45376"/>
                    </a:lnTo>
                    <a:lnTo>
                      <a:pt x="15145" y="66750"/>
                    </a:lnTo>
                    <a:lnTo>
                      <a:pt x="28231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A9D4923-9AC3-CE97-E1A1-491922F1C6BA}"/>
                  </a:ext>
                </a:extLst>
              </p:cNvPr>
              <p:cNvSpPr/>
              <p:nvPr/>
            </p:nvSpPr>
            <p:spPr>
              <a:xfrm>
                <a:off x="7827884" y="6450207"/>
                <a:ext cx="85523" cy="84780"/>
              </a:xfrm>
              <a:custGeom>
                <a:avLst/>
                <a:gdLst>
                  <a:gd name="connsiteX0" fmla="*/ 70378 w 85523"/>
                  <a:gd name="connsiteY0" fmla="*/ 82752 h 84780"/>
                  <a:gd name="connsiteX1" fmla="*/ 70378 w 85523"/>
                  <a:gd name="connsiteY1" fmla="*/ 70236 h 84780"/>
                  <a:gd name="connsiteX2" fmla="*/ 70093 w 85523"/>
                  <a:gd name="connsiteY2" fmla="*/ 70236 h 84780"/>
                  <a:gd name="connsiteX3" fmla="*/ 42747 w 85523"/>
                  <a:gd name="connsiteY3" fmla="*/ 84780 h 84780"/>
                  <a:gd name="connsiteX4" fmla="*/ 0 w 85523"/>
                  <a:gd name="connsiteY4" fmla="*/ 43776 h 84780"/>
                  <a:gd name="connsiteX5" fmla="*/ 42176 w 85523"/>
                  <a:gd name="connsiteY5" fmla="*/ 0 h 84780"/>
                  <a:gd name="connsiteX6" fmla="*/ 70093 w 85523"/>
                  <a:gd name="connsiteY6" fmla="*/ 13516 h 84780"/>
                  <a:gd name="connsiteX7" fmla="*/ 70378 w 85523"/>
                  <a:gd name="connsiteY7" fmla="*/ 13516 h 84780"/>
                  <a:gd name="connsiteX8" fmla="*/ 70378 w 85523"/>
                  <a:gd name="connsiteY8" fmla="*/ 2172 h 84780"/>
                  <a:gd name="connsiteX9" fmla="*/ 85523 w 85523"/>
                  <a:gd name="connsiteY9" fmla="*/ 2172 h 84780"/>
                  <a:gd name="connsiteX10" fmla="*/ 85523 w 85523"/>
                  <a:gd name="connsiteY10" fmla="*/ 82752 h 84780"/>
                  <a:gd name="connsiteX11" fmla="*/ 70378 w 85523"/>
                  <a:gd name="connsiteY11" fmla="*/ 82752 h 84780"/>
                  <a:gd name="connsiteX12" fmla="*/ 70693 w 85523"/>
                  <a:gd name="connsiteY12" fmla="*/ 42604 h 84780"/>
                  <a:gd name="connsiteX13" fmla="*/ 42633 w 85523"/>
                  <a:gd name="connsiteY13" fmla="*/ 13801 h 84780"/>
                  <a:gd name="connsiteX14" fmla="*/ 15145 w 85523"/>
                  <a:gd name="connsiteY14" fmla="*/ 42604 h 84780"/>
                  <a:gd name="connsiteX15" fmla="*/ 42633 w 85523"/>
                  <a:gd name="connsiteY15" fmla="*/ 70979 h 84780"/>
                  <a:gd name="connsiteX16" fmla="*/ 70693 w 85523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523" h="84780">
                    <a:moveTo>
                      <a:pt x="70378" y="82752"/>
                    </a:moveTo>
                    <a:lnTo>
                      <a:pt x="70378" y="70236"/>
                    </a:lnTo>
                    <a:lnTo>
                      <a:pt x="70093" y="70236"/>
                    </a:lnTo>
                    <a:cubicBezTo>
                      <a:pt x="64407" y="79837"/>
                      <a:pt x="54234" y="84780"/>
                      <a:pt x="42747" y="84780"/>
                    </a:cubicBezTo>
                    <a:cubicBezTo>
                      <a:pt x="19173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8" y="0"/>
                      <a:pt x="63835" y="4372"/>
                      <a:pt x="70093" y="13516"/>
                    </a:cubicBezTo>
                    <a:lnTo>
                      <a:pt x="70378" y="13516"/>
                    </a:lnTo>
                    <a:lnTo>
                      <a:pt x="70378" y="2172"/>
                    </a:lnTo>
                    <a:lnTo>
                      <a:pt x="85523" y="2172"/>
                    </a:lnTo>
                    <a:lnTo>
                      <a:pt x="85523" y="82752"/>
                    </a:lnTo>
                    <a:lnTo>
                      <a:pt x="70378" y="82752"/>
                    </a:lnTo>
                    <a:close/>
                    <a:moveTo>
                      <a:pt x="70693" y="42604"/>
                    </a:moveTo>
                    <a:cubicBezTo>
                      <a:pt x="70693" y="26889"/>
                      <a:pt x="59349" y="13801"/>
                      <a:pt x="42633" y="13801"/>
                    </a:cubicBezTo>
                    <a:cubicBezTo>
                      <a:pt x="27488" y="13801"/>
                      <a:pt x="15145" y="26746"/>
                      <a:pt x="15145" y="42604"/>
                    </a:cubicBezTo>
                    <a:cubicBezTo>
                      <a:pt x="15145" y="58463"/>
                      <a:pt x="27517" y="70979"/>
                      <a:pt x="42633" y="70979"/>
                    </a:cubicBezTo>
                    <a:cubicBezTo>
                      <a:pt x="57749" y="70979"/>
                      <a:pt x="70693" y="57892"/>
                      <a:pt x="70693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688560E3-2C8E-5AE5-5A0B-754205937F42}"/>
                  </a:ext>
                </a:extLst>
              </p:cNvPr>
              <p:cNvSpPr/>
              <p:nvPr/>
            </p:nvSpPr>
            <p:spPr>
              <a:xfrm>
                <a:off x="7923380" y="6452379"/>
                <a:ext cx="83209" cy="80579"/>
              </a:xfrm>
              <a:custGeom>
                <a:avLst/>
                <a:gdLst>
                  <a:gd name="connsiteX0" fmla="*/ 66921 w 83209"/>
                  <a:gd name="connsiteY0" fmla="*/ 80580 h 80579"/>
                  <a:gd name="connsiteX1" fmla="*/ 41462 w 83209"/>
                  <a:gd name="connsiteY1" fmla="*/ 17745 h 80579"/>
                  <a:gd name="connsiteX2" fmla="*/ 15716 w 83209"/>
                  <a:gd name="connsiteY2" fmla="*/ 80580 h 80579"/>
                  <a:gd name="connsiteX3" fmla="*/ 0 w 83209"/>
                  <a:gd name="connsiteY3" fmla="*/ 80580 h 80579"/>
                  <a:gd name="connsiteX4" fmla="*/ 33747 w 83209"/>
                  <a:gd name="connsiteY4" fmla="*/ 0 h 80579"/>
                  <a:gd name="connsiteX5" fmla="*/ 49462 w 83209"/>
                  <a:gd name="connsiteY5" fmla="*/ 0 h 80579"/>
                  <a:gd name="connsiteX6" fmla="*/ 83209 w 83209"/>
                  <a:gd name="connsiteY6" fmla="*/ 80580 h 80579"/>
                  <a:gd name="connsiteX7" fmla="*/ 66921 w 83209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9" h="80579">
                    <a:moveTo>
                      <a:pt x="66921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7" y="0"/>
                    </a:lnTo>
                    <a:lnTo>
                      <a:pt x="49462" y="0"/>
                    </a:lnTo>
                    <a:lnTo>
                      <a:pt x="83209" y="80580"/>
                    </a:lnTo>
                    <a:lnTo>
                      <a:pt x="66921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4FB2ACF-C86C-3BDB-ED08-15463DC8E96F}"/>
                  </a:ext>
                </a:extLst>
              </p:cNvPr>
              <p:cNvSpPr/>
              <p:nvPr/>
            </p:nvSpPr>
            <p:spPr>
              <a:xfrm>
                <a:off x="8016619" y="6425319"/>
                <a:ext cx="15143" cy="107639"/>
              </a:xfrm>
              <a:custGeom>
                <a:avLst/>
                <a:gdLst>
                  <a:gd name="connsiteX0" fmla="*/ 0 w 15143"/>
                  <a:gd name="connsiteY0" fmla="*/ 17745 h 107639"/>
                  <a:gd name="connsiteX1" fmla="*/ 0 w 15143"/>
                  <a:gd name="connsiteY1" fmla="*/ 0 h 107639"/>
                  <a:gd name="connsiteX2" fmla="*/ 15144 w 15143"/>
                  <a:gd name="connsiteY2" fmla="*/ 0 h 107639"/>
                  <a:gd name="connsiteX3" fmla="*/ 15144 w 15143"/>
                  <a:gd name="connsiteY3" fmla="*/ 17745 h 107639"/>
                  <a:gd name="connsiteX4" fmla="*/ 0 w 15143"/>
                  <a:gd name="connsiteY4" fmla="*/ 17745 h 107639"/>
                  <a:gd name="connsiteX5" fmla="*/ 0 w 15143"/>
                  <a:gd name="connsiteY5" fmla="*/ 107640 h 107639"/>
                  <a:gd name="connsiteX6" fmla="*/ 0 w 15143"/>
                  <a:gd name="connsiteY6" fmla="*/ 27060 h 107639"/>
                  <a:gd name="connsiteX7" fmla="*/ 15144 w 15143"/>
                  <a:gd name="connsiteY7" fmla="*/ 27060 h 107639"/>
                  <a:gd name="connsiteX8" fmla="*/ 15144 w 15143"/>
                  <a:gd name="connsiteY8" fmla="*/ 107640 h 107639"/>
                  <a:gd name="connsiteX9" fmla="*/ 0 w 15143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43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44" y="0"/>
                    </a:lnTo>
                    <a:lnTo>
                      <a:pt x="15144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44" y="27060"/>
                    </a:lnTo>
                    <a:lnTo>
                      <a:pt x="15144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1805FA1E-6D1F-9D4B-01B6-BFA069F22E27}"/>
                  </a:ext>
                </a:extLst>
              </p:cNvPr>
              <p:cNvSpPr/>
              <p:nvPr/>
            </p:nvSpPr>
            <p:spPr>
              <a:xfrm>
                <a:off x="8041621" y="6452379"/>
                <a:ext cx="93980" cy="98753"/>
              </a:xfrm>
              <a:custGeom>
                <a:avLst/>
                <a:gdLst>
                  <a:gd name="connsiteX0" fmla="*/ 79408 w 93980"/>
                  <a:gd name="connsiteY0" fmla="*/ 98753 h 98753"/>
                  <a:gd name="connsiteX1" fmla="*/ 79408 w 93980"/>
                  <a:gd name="connsiteY1" fmla="*/ 80580 h 98753"/>
                  <a:gd name="connsiteX2" fmla="*/ 14544 w 93980"/>
                  <a:gd name="connsiteY2" fmla="*/ 80580 h 98753"/>
                  <a:gd name="connsiteX3" fmla="*/ 14544 w 93980"/>
                  <a:gd name="connsiteY3" fmla="*/ 98753 h 98753"/>
                  <a:gd name="connsiteX4" fmla="*/ 0 w 93980"/>
                  <a:gd name="connsiteY4" fmla="*/ 98753 h 98753"/>
                  <a:gd name="connsiteX5" fmla="*/ 0 w 93980"/>
                  <a:gd name="connsiteY5" fmla="*/ 66750 h 98753"/>
                  <a:gd name="connsiteX6" fmla="*/ 9029 w 93980"/>
                  <a:gd name="connsiteY6" fmla="*/ 66750 h 98753"/>
                  <a:gd name="connsiteX7" fmla="*/ 39718 w 93980"/>
                  <a:gd name="connsiteY7" fmla="*/ 0 h 98753"/>
                  <a:gd name="connsiteX8" fmla="*/ 55434 w 93980"/>
                  <a:gd name="connsiteY8" fmla="*/ 0 h 98753"/>
                  <a:gd name="connsiteX9" fmla="*/ 84523 w 93980"/>
                  <a:gd name="connsiteY9" fmla="*/ 66750 h 98753"/>
                  <a:gd name="connsiteX10" fmla="*/ 93981 w 93980"/>
                  <a:gd name="connsiteY10" fmla="*/ 66750 h 98753"/>
                  <a:gd name="connsiteX11" fmla="*/ 93981 w 93980"/>
                  <a:gd name="connsiteY11" fmla="*/ 98753 h 98753"/>
                  <a:gd name="connsiteX12" fmla="*/ 79436 w 93980"/>
                  <a:gd name="connsiteY12" fmla="*/ 98753 h 98753"/>
                  <a:gd name="connsiteX13" fmla="*/ 68493 w 93980"/>
                  <a:gd name="connsiteY13" fmla="*/ 66750 h 98753"/>
                  <a:gd name="connsiteX14" fmla="*/ 47119 w 93980"/>
                  <a:gd name="connsiteY14" fmla="*/ 16859 h 98753"/>
                  <a:gd name="connsiteX15" fmla="*/ 24860 w 93980"/>
                  <a:gd name="connsiteY15" fmla="*/ 66750 h 98753"/>
                  <a:gd name="connsiteX16" fmla="*/ 68493 w 93980"/>
                  <a:gd name="connsiteY16" fmla="*/ 66750 h 98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980" h="98753">
                    <a:moveTo>
                      <a:pt x="79408" y="98753"/>
                    </a:moveTo>
                    <a:lnTo>
                      <a:pt x="79408" y="80580"/>
                    </a:lnTo>
                    <a:lnTo>
                      <a:pt x="14544" y="80580"/>
                    </a:lnTo>
                    <a:lnTo>
                      <a:pt x="14544" y="98753"/>
                    </a:lnTo>
                    <a:lnTo>
                      <a:pt x="0" y="98753"/>
                    </a:lnTo>
                    <a:lnTo>
                      <a:pt x="0" y="66750"/>
                    </a:lnTo>
                    <a:lnTo>
                      <a:pt x="9029" y="66750"/>
                    </a:lnTo>
                    <a:cubicBezTo>
                      <a:pt x="19345" y="44776"/>
                      <a:pt x="29545" y="21945"/>
                      <a:pt x="39718" y="0"/>
                    </a:cubicBezTo>
                    <a:lnTo>
                      <a:pt x="55434" y="0"/>
                    </a:lnTo>
                    <a:lnTo>
                      <a:pt x="84523" y="66750"/>
                    </a:lnTo>
                    <a:lnTo>
                      <a:pt x="93981" y="66750"/>
                    </a:lnTo>
                    <a:lnTo>
                      <a:pt x="93981" y="98753"/>
                    </a:lnTo>
                    <a:lnTo>
                      <a:pt x="79436" y="98753"/>
                    </a:lnTo>
                    <a:close/>
                    <a:moveTo>
                      <a:pt x="68493" y="66750"/>
                    </a:moveTo>
                    <a:cubicBezTo>
                      <a:pt x="61378" y="50462"/>
                      <a:pt x="54234" y="33289"/>
                      <a:pt x="47119" y="16859"/>
                    </a:cubicBezTo>
                    <a:lnTo>
                      <a:pt x="24860" y="66750"/>
                    </a:lnTo>
                    <a:lnTo>
                      <a:pt x="68493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42F21E68-230B-886D-BF2B-BB371DB8F758}"/>
                  </a:ext>
                </a:extLst>
              </p:cNvPr>
              <p:cNvSpPr/>
              <p:nvPr/>
            </p:nvSpPr>
            <p:spPr>
              <a:xfrm>
                <a:off x="8145118" y="6452379"/>
                <a:ext cx="67492" cy="80579"/>
              </a:xfrm>
              <a:custGeom>
                <a:avLst/>
                <a:gdLst>
                  <a:gd name="connsiteX0" fmla="*/ 52376 w 67492"/>
                  <a:gd name="connsiteY0" fmla="*/ 80580 h 80579"/>
                  <a:gd name="connsiteX1" fmla="*/ 52376 w 67492"/>
                  <a:gd name="connsiteY1" fmla="*/ 46119 h 80579"/>
                  <a:gd name="connsiteX2" fmla="*/ 15145 w 67492"/>
                  <a:gd name="connsiteY2" fmla="*/ 46119 h 80579"/>
                  <a:gd name="connsiteX3" fmla="*/ 15145 w 67492"/>
                  <a:gd name="connsiteY3" fmla="*/ 80580 h 80579"/>
                  <a:gd name="connsiteX4" fmla="*/ 0 w 67492"/>
                  <a:gd name="connsiteY4" fmla="*/ 80580 h 80579"/>
                  <a:gd name="connsiteX5" fmla="*/ 0 w 67492"/>
                  <a:gd name="connsiteY5" fmla="*/ 0 h 80579"/>
                  <a:gd name="connsiteX6" fmla="*/ 15145 w 67492"/>
                  <a:gd name="connsiteY6" fmla="*/ 0 h 80579"/>
                  <a:gd name="connsiteX7" fmla="*/ 15145 w 67492"/>
                  <a:gd name="connsiteY7" fmla="*/ 32146 h 80579"/>
                  <a:gd name="connsiteX8" fmla="*/ 52376 w 67492"/>
                  <a:gd name="connsiteY8" fmla="*/ 32146 h 80579"/>
                  <a:gd name="connsiteX9" fmla="*/ 52376 w 67492"/>
                  <a:gd name="connsiteY9" fmla="*/ 0 h 80579"/>
                  <a:gd name="connsiteX10" fmla="*/ 67492 w 67492"/>
                  <a:gd name="connsiteY10" fmla="*/ 0 h 80579"/>
                  <a:gd name="connsiteX11" fmla="*/ 67492 w 67492"/>
                  <a:gd name="connsiteY11" fmla="*/ 80580 h 80579"/>
                  <a:gd name="connsiteX12" fmla="*/ 52376 w 67492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2" h="80579">
                    <a:moveTo>
                      <a:pt x="52376" y="80580"/>
                    </a:moveTo>
                    <a:lnTo>
                      <a:pt x="52376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6" y="32146"/>
                    </a:lnTo>
                    <a:lnTo>
                      <a:pt x="52376" y="0"/>
                    </a:lnTo>
                    <a:lnTo>
                      <a:pt x="67492" y="0"/>
                    </a:lnTo>
                    <a:lnTo>
                      <a:pt x="67492" y="80580"/>
                    </a:lnTo>
                    <a:lnTo>
                      <a:pt x="52376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3D12F1E-18E1-1DE8-C923-E2A1D67672EC}"/>
                  </a:ext>
                </a:extLst>
              </p:cNvPr>
              <p:cNvSpPr/>
              <p:nvPr/>
            </p:nvSpPr>
            <p:spPr>
              <a:xfrm>
                <a:off x="8232098" y="6425319"/>
                <a:ext cx="15144" cy="107639"/>
              </a:xfrm>
              <a:custGeom>
                <a:avLst/>
                <a:gdLst>
                  <a:gd name="connsiteX0" fmla="*/ 0 w 15144"/>
                  <a:gd name="connsiteY0" fmla="*/ 17745 h 107639"/>
                  <a:gd name="connsiteX1" fmla="*/ 0 w 15144"/>
                  <a:gd name="connsiteY1" fmla="*/ 0 h 107639"/>
                  <a:gd name="connsiteX2" fmla="*/ 15145 w 15144"/>
                  <a:gd name="connsiteY2" fmla="*/ 0 h 107639"/>
                  <a:gd name="connsiteX3" fmla="*/ 15145 w 15144"/>
                  <a:gd name="connsiteY3" fmla="*/ 17745 h 107639"/>
                  <a:gd name="connsiteX4" fmla="*/ 0 w 15144"/>
                  <a:gd name="connsiteY4" fmla="*/ 17745 h 107639"/>
                  <a:gd name="connsiteX5" fmla="*/ 0 w 15144"/>
                  <a:gd name="connsiteY5" fmla="*/ 107640 h 107639"/>
                  <a:gd name="connsiteX6" fmla="*/ 0 w 15144"/>
                  <a:gd name="connsiteY6" fmla="*/ 27060 h 107639"/>
                  <a:gd name="connsiteX7" fmla="*/ 15145 w 15144"/>
                  <a:gd name="connsiteY7" fmla="*/ 27060 h 107639"/>
                  <a:gd name="connsiteX8" fmla="*/ 15145 w 15144"/>
                  <a:gd name="connsiteY8" fmla="*/ 107640 h 107639"/>
                  <a:gd name="connsiteX9" fmla="*/ 0 w 15144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44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45" y="27060"/>
                    </a:lnTo>
                    <a:lnTo>
                      <a:pt x="15145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61AC7D9-CA36-B553-65D1-05F108A45726}"/>
                  </a:ext>
                </a:extLst>
              </p:cNvPr>
              <p:cNvSpPr/>
              <p:nvPr/>
            </p:nvSpPr>
            <p:spPr>
              <a:xfrm>
                <a:off x="8262644" y="6450179"/>
                <a:ext cx="81008" cy="84808"/>
              </a:xfrm>
              <a:custGeom>
                <a:avLst/>
                <a:gdLst>
                  <a:gd name="connsiteX0" fmla="*/ 81009 w 81008"/>
                  <a:gd name="connsiteY0" fmla="*/ 56149 h 84808"/>
                  <a:gd name="connsiteX1" fmla="*/ 41318 w 81008"/>
                  <a:gd name="connsiteY1" fmla="*/ 84809 h 84808"/>
                  <a:gd name="connsiteX2" fmla="*/ 0 w 81008"/>
                  <a:gd name="connsiteY2" fmla="*/ 43205 h 84808"/>
                  <a:gd name="connsiteX3" fmla="*/ 41148 w 81008"/>
                  <a:gd name="connsiteY3" fmla="*/ 0 h 84808"/>
                  <a:gd name="connsiteX4" fmla="*/ 81009 w 81008"/>
                  <a:gd name="connsiteY4" fmla="*/ 28946 h 84808"/>
                  <a:gd name="connsiteX5" fmla="*/ 64292 w 81008"/>
                  <a:gd name="connsiteY5" fmla="*/ 28946 h 84808"/>
                  <a:gd name="connsiteX6" fmla="*/ 41605 w 81008"/>
                  <a:gd name="connsiteY6" fmla="*/ 13830 h 84808"/>
                  <a:gd name="connsiteX7" fmla="*/ 15145 w 81008"/>
                  <a:gd name="connsiteY7" fmla="*/ 42319 h 84808"/>
                  <a:gd name="connsiteX8" fmla="*/ 41318 w 81008"/>
                  <a:gd name="connsiteY8" fmla="*/ 70979 h 84808"/>
                  <a:gd name="connsiteX9" fmla="*/ 64149 w 81008"/>
                  <a:gd name="connsiteY9" fmla="*/ 56149 h 84808"/>
                  <a:gd name="connsiteX10" fmla="*/ 81009 w 81008"/>
                  <a:gd name="connsiteY10" fmla="*/ 56149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008" h="84808">
                    <a:moveTo>
                      <a:pt x="81009" y="56149"/>
                    </a:moveTo>
                    <a:cubicBezTo>
                      <a:pt x="74608" y="74322"/>
                      <a:pt x="59206" y="84809"/>
                      <a:pt x="41318" y="84809"/>
                    </a:cubicBezTo>
                    <a:cubicBezTo>
                      <a:pt x="18202" y="84809"/>
                      <a:pt x="0" y="66178"/>
                      <a:pt x="0" y="43205"/>
                    </a:cubicBezTo>
                    <a:cubicBezTo>
                      <a:pt x="0" y="18916"/>
                      <a:pt x="17602" y="0"/>
                      <a:pt x="41148" y="0"/>
                    </a:cubicBezTo>
                    <a:cubicBezTo>
                      <a:pt x="59492" y="0"/>
                      <a:pt x="76208" y="11487"/>
                      <a:pt x="81009" y="28946"/>
                    </a:cubicBezTo>
                    <a:lnTo>
                      <a:pt x="64292" y="28946"/>
                    </a:lnTo>
                    <a:cubicBezTo>
                      <a:pt x="59778" y="19488"/>
                      <a:pt x="52520" y="13830"/>
                      <a:pt x="41605" y="13830"/>
                    </a:cubicBezTo>
                    <a:cubicBezTo>
                      <a:pt x="25746" y="13830"/>
                      <a:pt x="15145" y="25888"/>
                      <a:pt x="15145" y="42319"/>
                    </a:cubicBezTo>
                    <a:cubicBezTo>
                      <a:pt x="15145" y="58749"/>
                      <a:pt x="26060" y="70979"/>
                      <a:pt x="41318" y="70979"/>
                    </a:cubicBezTo>
                    <a:cubicBezTo>
                      <a:pt x="51634" y="70979"/>
                      <a:pt x="59949" y="65435"/>
                      <a:pt x="64149" y="56149"/>
                    </a:cubicBezTo>
                    <a:lnTo>
                      <a:pt x="81009" y="56149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015C47E-F396-C62D-9BD4-70C5EBC35B3E}"/>
                  </a:ext>
                </a:extLst>
              </p:cNvPr>
              <p:cNvSpPr/>
              <p:nvPr/>
            </p:nvSpPr>
            <p:spPr>
              <a:xfrm>
                <a:off x="8349568" y="6452407"/>
                <a:ext cx="53805" cy="80551"/>
              </a:xfrm>
              <a:custGeom>
                <a:avLst/>
                <a:gdLst>
                  <a:gd name="connsiteX0" fmla="*/ 19344 w 53805"/>
                  <a:gd name="connsiteY0" fmla="*/ 80551 h 80551"/>
                  <a:gd name="connsiteX1" fmla="*/ 19344 w 53805"/>
                  <a:gd name="connsiteY1" fmla="*/ 13801 h 80551"/>
                  <a:gd name="connsiteX2" fmla="*/ 0 w 53805"/>
                  <a:gd name="connsiteY2" fmla="*/ 13801 h 80551"/>
                  <a:gd name="connsiteX3" fmla="*/ 0 w 53805"/>
                  <a:gd name="connsiteY3" fmla="*/ 0 h 80551"/>
                  <a:gd name="connsiteX4" fmla="*/ 53805 w 53805"/>
                  <a:gd name="connsiteY4" fmla="*/ 0 h 80551"/>
                  <a:gd name="connsiteX5" fmla="*/ 53805 w 53805"/>
                  <a:gd name="connsiteY5" fmla="*/ 13801 h 80551"/>
                  <a:gd name="connsiteX6" fmla="*/ 34460 w 53805"/>
                  <a:gd name="connsiteY6" fmla="*/ 13801 h 80551"/>
                  <a:gd name="connsiteX7" fmla="*/ 34460 w 53805"/>
                  <a:gd name="connsiteY7" fmla="*/ 80551 h 80551"/>
                  <a:gd name="connsiteX8" fmla="*/ 19344 w 53805"/>
                  <a:gd name="connsiteY8" fmla="*/ 80551 h 80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05" h="80551">
                    <a:moveTo>
                      <a:pt x="19344" y="80551"/>
                    </a:moveTo>
                    <a:lnTo>
                      <a:pt x="19344" y="13801"/>
                    </a:lnTo>
                    <a:lnTo>
                      <a:pt x="0" y="13801"/>
                    </a:lnTo>
                    <a:lnTo>
                      <a:pt x="0" y="0"/>
                    </a:lnTo>
                    <a:lnTo>
                      <a:pt x="53805" y="0"/>
                    </a:lnTo>
                    <a:lnTo>
                      <a:pt x="53805" y="13801"/>
                    </a:lnTo>
                    <a:lnTo>
                      <a:pt x="34460" y="13801"/>
                    </a:lnTo>
                    <a:lnTo>
                      <a:pt x="34460" y="80551"/>
                    </a:lnTo>
                    <a:lnTo>
                      <a:pt x="19344" y="80551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4BD9A43-840D-EC81-A05F-1DE25B772974}"/>
                  </a:ext>
                </a:extLst>
              </p:cNvPr>
              <p:cNvSpPr/>
              <p:nvPr/>
            </p:nvSpPr>
            <p:spPr>
              <a:xfrm>
                <a:off x="8413832" y="6450207"/>
                <a:ext cx="109982" cy="84780"/>
              </a:xfrm>
              <a:custGeom>
                <a:avLst/>
                <a:gdLst>
                  <a:gd name="connsiteX0" fmla="*/ 0 w 109982"/>
                  <a:gd name="connsiteY0" fmla="*/ 82752 h 84780"/>
                  <a:gd name="connsiteX1" fmla="*/ 0 w 109982"/>
                  <a:gd name="connsiteY1" fmla="*/ 2172 h 84780"/>
                  <a:gd name="connsiteX2" fmla="*/ 15144 w 109982"/>
                  <a:gd name="connsiteY2" fmla="*/ 2172 h 84780"/>
                  <a:gd name="connsiteX3" fmla="*/ 15144 w 109982"/>
                  <a:gd name="connsiteY3" fmla="*/ 34318 h 84780"/>
                  <a:gd name="connsiteX4" fmla="*/ 28517 w 109982"/>
                  <a:gd name="connsiteY4" fmla="*/ 34318 h 84780"/>
                  <a:gd name="connsiteX5" fmla="*/ 68664 w 109982"/>
                  <a:gd name="connsiteY5" fmla="*/ 0 h 84780"/>
                  <a:gd name="connsiteX6" fmla="*/ 109983 w 109982"/>
                  <a:gd name="connsiteY6" fmla="*/ 42462 h 84780"/>
                  <a:gd name="connsiteX7" fmla="*/ 68664 w 109982"/>
                  <a:gd name="connsiteY7" fmla="*/ 84780 h 84780"/>
                  <a:gd name="connsiteX8" fmla="*/ 28231 w 109982"/>
                  <a:gd name="connsiteY8" fmla="*/ 48262 h 84780"/>
                  <a:gd name="connsiteX9" fmla="*/ 15144 w 109982"/>
                  <a:gd name="connsiteY9" fmla="*/ 48262 h 84780"/>
                  <a:gd name="connsiteX10" fmla="*/ 15144 w 109982"/>
                  <a:gd name="connsiteY10" fmla="*/ 82723 h 84780"/>
                  <a:gd name="connsiteX11" fmla="*/ 0 w 109982"/>
                  <a:gd name="connsiteY11" fmla="*/ 82723 h 84780"/>
                  <a:gd name="connsiteX12" fmla="*/ 94838 w 109982"/>
                  <a:gd name="connsiteY12" fmla="*/ 42033 h 84780"/>
                  <a:gd name="connsiteX13" fmla="*/ 68664 w 109982"/>
                  <a:gd name="connsiteY13" fmla="*/ 13801 h 84780"/>
                  <a:gd name="connsiteX14" fmla="*/ 42918 w 109982"/>
                  <a:gd name="connsiteY14" fmla="*/ 42604 h 84780"/>
                  <a:gd name="connsiteX15" fmla="*/ 68807 w 109982"/>
                  <a:gd name="connsiteY15" fmla="*/ 70979 h 84780"/>
                  <a:gd name="connsiteX16" fmla="*/ 94838 w 109982"/>
                  <a:gd name="connsiteY16" fmla="*/ 42033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9982" h="84780">
                    <a:moveTo>
                      <a:pt x="0" y="82752"/>
                    </a:moveTo>
                    <a:lnTo>
                      <a:pt x="0" y="2172"/>
                    </a:lnTo>
                    <a:lnTo>
                      <a:pt x="15144" y="2172"/>
                    </a:lnTo>
                    <a:lnTo>
                      <a:pt x="15144" y="34318"/>
                    </a:lnTo>
                    <a:lnTo>
                      <a:pt x="28517" y="34318"/>
                    </a:lnTo>
                    <a:cubicBezTo>
                      <a:pt x="31860" y="14544"/>
                      <a:pt x="48747" y="0"/>
                      <a:pt x="68664" y="0"/>
                    </a:cubicBezTo>
                    <a:cubicBezTo>
                      <a:pt x="92238" y="0"/>
                      <a:pt x="109983" y="19202"/>
                      <a:pt x="109983" y="42462"/>
                    </a:cubicBezTo>
                    <a:cubicBezTo>
                      <a:pt x="109983" y="65721"/>
                      <a:pt x="91809" y="84780"/>
                      <a:pt x="68664" y="84780"/>
                    </a:cubicBezTo>
                    <a:cubicBezTo>
                      <a:pt x="47719" y="84780"/>
                      <a:pt x="30860" y="68636"/>
                      <a:pt x="28231" y="48262"/>
                    </a:cubicBezTo>
                    <a:lnTo>
                      <a:pt x="15144" y="48262"/>
                    </a:lnTo>
                    <a:lnTo>
                      <a:pt x="15144" y="82723"/>
                    </a:lnTo>
                    <a:lnTo>
                      <a:pt x="0" y="82723"/>
                    </a:lnTo>
                    <a:close/>
                    <a:moveTo>
                      <a:pt x="94838" y="42033"/>
                    </a:moveTo>
                    <a:cubicBezTo>
                      <a:pt x="94838" y="26774"/>
                      <a:pt x="84351" y="13801"/>
                      <a:pt x="68664" y="13801"/>
                    </a:cubicBezTo>
                    <a:cubicBezTo>
                      <a:pt x="52976" y="13801"/>
                      <a:pt x="42918" y="26889"/>
                      <a:pt x="42918" y="42604"/>
                    </a:cubicBezTo>
                    <a:cubicBezTo>
                      <a:pt x="42918" y="58320"/>
                      <a:pt x="53405" y="70979"/>
                      <a:pt x="68807" y="70979"/>
                    </a:cubicBezTo>
                    <a:cubicBezTo>
                      <a:pt x="84209" y="70979"/>
                      <a:pt x="94838" y="57892"/>
                      <a:pt x="94838" y="420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Graphic 19">
              <a:extLst>
                <a:ext uri="{FF2B5EF4-FFF2-40B4-BE49-F238E27FC236}">
                  <a16:creationId xmlns:a16="http://schemas.microsoft.com/office/drawing/2014/main" id="{32781374-0283-20C6-D459-772F8C1FEEDC}"/>
                </a:ext>
              </a:extLst>
            </p:cNvPr>
            <p:cNvGrpSpPr/>
            <p:nvPr/>
          </p:nvGrpSpPr>
          <p:grpSpPr>
            <a:xfrm>
              <a:off x="6993083" y="6584250"/>
              <a:ext cx="563744" cy="137214"/>
              <a:chOff x="6993083" y="6584250"/>
              <a:chExt cx="563744" cy="137214"/>
            </a:xfrm>
            <a:solidFill>
              <a:srgbClr val="231F20"/>
            </a:solidFill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E760E2A-8415-9087-9009-114D88C1C92F}"/>
                  </a:ext>
                </a:extLst>
              </p:cNvPr>
              <p:cNvSpPr/>
              <p:nvPr/>
            </p:nvSpPr>
            <p:spPr>
              <a:xfrm>
                <a:off x="6993083" y="6586850"/>
                <a:ext cx="91210" cy="107639"/>
              </a:xfrm>
              <a:custGeom>
                <a:avLst/>
                <a:gdLst>
                  <a:gd name="connsiteX0" fmla="*/ 23860 w 91210"/>
                  <a:gd name="connsiteY0" fmla="*/ 107640 h 107639"/>
                  <a:gd name="connsiteX1" fmla="*/ 38547 w 91210"/>
                  <a:gd name="connsiteY1" fmla="*/ 76951 h 107639"/>
                  <a:gd name="connsiteX2" fmla="*/ 0 w 91210"/>
                  <a:gd name="connsiteY2" fmla="*/ 0 h 107639"/>
                  <a:gd name="connsiteX3" fmla="*/ 17459 w 91210"/>
                  <a:gd name="connsiteY3" fmla="*/ 0 h 107639"/>
                  <a:gd name="connsiteX4" fmla="*/ 46691 w 91210"/>
                  <a:gd name="connsiteY4" fmla="*/ 59492 h 107639"/>
                  <a:gd name="connsiteX5" fmla="*/ 74037 w 91210"/>
                  <a:gd name="connsiteY5" fmla="*/ 0 h 107639"/>
                  <a:gd name="connsiteX6" fmla="*/ 91210 w 91210"/>
                  <a:gd name="connsiteY6" fmla="*/ 0 h 107639"/>
                  <a:gd name="connsiteX7" fmla="*/ 41033 w 91210"/>
                  <a:gd name="connsiteY7" fmla="*/ 107640 h 107639"/>
                  <a:gd name="connsiteX8" fmla="*/ 23860 w 91210"/>
                  <a:gd name="connsiteY8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210" h="107639">
                    <a:moveTo>
                      <a:pt x="23860" y="107640"/>
                    </a:moveTo>
                    <a:lnTo>
                      <a:pt x="38547" y="76951"/>
                    </a:lnTo>
                    <a:lnTo>
                      <a:pt x="0" y="0"/>
                    </a:lnTo>
                    <a:lnTo>
                      <a:pt x="17459" y="0"/>
                    </a:lnTo>
                    <a:lnTo>
                      <a:pt x="46691" y="59492"/>
                    </a:lnTo>
                    <a:lnTo>
                      <a:pt x="74037" y="0"/>
                    </a:lnTo>
                    <a:lnTo>
                      <a:pt x="91210" y="0"/>
                    </a:lnTo>
                    <a:lnTo>
                      <a:pt x="41033" y="107640"/>
                    </a:lnTo>
                    <a:lnTo>
                      <a:pt x="2386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6E8F3DC7-01DD-EF56-2A9C-599546E85AAC}"/>
                  </a:ext>
                </a:extLst>
              </p:cNvPr>
              <p:cNvSpPr/>
              <p:nvPr/>
            </p:nvSpPr>
            <p:spPr>
              <a:xfrm>
                <a:off x="7087893" y="6613910"/>
                <a:ext cx="62949" cy="80608"/>
              </a:xfrm>
              <a:custGeom>
                <a:avLst/>
                <a:gdLst>
                  <a:gd name="connsiteX0" fmla="*/ 0 w 62949"/>
                  <a:gd name="connsiteY0" fmla="*/ 80580 h 80608"/>
                  <a:gd name="connsiteX1" fmla="*/ 0 w 62949"/>
                  <a:gd name="connsiteY1" fmla="*/ 0 h 80608"/>
                  <a:gd name="connsiteX2" fmla="*/ 15144 w 62949"/>
                  <a:gd name="connsiteY2" fmla="*/ 0 h 80608"/>
                  <a:gd name="connsiteX3" fmla="*/ 15144 w 62949"/>
                  <a:gd name="connsiteY3" fmla="*/ 80580 h 80608"/>
                  <a:gd name="connsiteX4" fmla="*/ 0 w 62949"/>
                  <a:gd name="connsiteY4" fmla="*/ 80580 h 80608"/>
                  <a:gd name="connsiteX5" fmla="*/ 44947 w 62949"/>
                  <a:gd name="connsiteY5" fmla="*/ 80580 h 80608"/>
                  <a:gd name="connsiteX6" fmla="*/ 16716 w 62949"/>
                  <a:gd name="connsiteY6" fmla="*/ 39576 h 80608"/>
                  <a:gd name="connsiteX7" fmla="*/ 44348 w 62949"/>
                  <a:gd name="connsiteY7" fmla="*/ 29 h 80608"/>
                  <a:gd name="connsiteX8" fmla="*/ 62807 w 62949"/>
                  <a:gd name="connsiteY8" fmla="*/ 29 h 80608"/>
                  <a:gd name="connsiteX9" fmla="*/ 33575 w 62949"/>
                  <a:gd name="connsiteY9" fmla="*/ 38718 h 80608"/>
                  <a:gd name="connsiteX10" fmla="*/ 62950 w 62949"/>
                  <a:gd name="connsiteY10" fmla="*/ 80608 h 80608"/>
                  <a:gd name="connsiteX11" fmla="*/ 44919 w 62949"/>
                  <a:gd name="connsiteY11" fmla="*/ 80608 h 80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2949" h="80608">
                    <a:moveTo>
                      <a:pt x="0" y="80580"/>
                    </a:moveTo>
                    <a:lnTo>
                      <a:pt x="0" y="0"/>
                    </a:lnTo>
                    <a:lnTo>
                      <a:pt x="15144" y="0"/>
                    </a:lnTo>
                    <a:lnTo>
                      <a:pt x="15144" y="80580"/>
                    </a:lnTo>
                    <a:lnTo>
                      <a:pt x="0" y="80580"/>
                    </a:lnTo>
                    <a:close/>
                    <a:moveTo>
                      <a:pt x="44947" y="80580"/>
                    </a:moveTo>
                    <a:lnTo>
                      <a:pt x="16716" y="39576"/>
                    </a:lnTo>
                    <a:lnTo>
                      <a:pt x="44348" y="29"/>
                    </a:lnTo>
                    <a:lnTo>
                      <a:pt x="62807" y="29"/>
                    </a:lnTo>
                    <a:lnTo>
                      <a:pt x="33575" y="38718"/>
                    </a:lnTo>
                    <a:lnTo>
                      <a:pt x="62950" y="80608"/>
                    </a:lnTo>
                    <a:lnTo>
                      <a:pt x="44919" y="80608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156252E6-AFA9-D2E4-EDA9-AC271B6B3972}"/>
                  </a:ext>
                </a:extLst>
              </p:cNvPr>
              <p:cNvSpPr/>
              <p:nvPr/>
            </p:nvSpPr>
            <p:spPr>
              <a:xfrm>
                <a:off x="7161929" y="6611767"/>
                <a:ext cx="84523" cy="109697"/>
              </a:xfrm>
              <a:custGeom>
                <a:avLst/>
                <a:gdLst>
                  <a:gd name="connsiteX0" fmla="*/ 0 w 84523"/>
                  <a:gd name="connsiteY0" fmla="*/ 109640 h 109697"/>
                  <a:gd name="connsiteX1" fmla="*/ 0 w 84523"/>
                  <a:gd name="connsiteY1" fmla="*/ 2172 h 109697"/>
                  <a:gd name="connsiteX2" fmla="*/ 13830 w 84523"/>
                  <a:gd name="connsiteY2" fmla="*/ 2172 h 109697"/>
                  <a:gd name="connsiteX3" fmla="*/ 13830 w 84523"/>
                  <a:gd name="connsiteY3" fmla="*/ 14544 h 109697"/>
                  <a:gd name="connsiteX4" fmla="*/ 14116 w 84523"/>
                  <a:gd name="connsiteY4" fmla="*/ 14544 h 109697"/>
                  <a:gd name="connsiteX5" fmla="*/ 42776 w 84523"/>
                  <a:gd name="connsiteY5" fmla="*/ 0 h 109697"/>
                  <a:gd name="connsiteX6" fmla="*/ 84523 w 84523"/>
                  <a:gd name="connsiteY6" fmla="*/ 43490 h 109697"/>
                  <a:gd name="connsiteX7" fmla="*/ 43805 w 84523"/>
                  <a:gd name="connsiteY7" fmla="*/ 84809 h 109697"/>
                  <a:gd name="connsiteX8" fmla="*/ 15430 w 84523"/>
                  <a:gd name="connsiteY8" fmla="*/ 71150 h 109697"/>
                  <a:gd name="connsiteX9" fmla="*/ 15145 w 84523"/>
                  <a:gd name="connsiteY9" fmla="*/ 71150 h 109697"/>
                  <a:gd name="connsiteX10" fmla="*/ 15145 w 84523"/>
                  <a:gd name="connsiteY10" fmla="*/ 109697 h 109697"/>
                  <a:gd name="connsiteX11" fmla="*/ 29 w 84523"/>
                  <a:gd name="connsiteY11" fmla="*/ 109697 h 109697"/>
                  <a:gd name="connsiteX12" fmla="*/ 69379 w 84523"/>
                  <a:gd name="connsiteY12" fmla="*/ 42576 h 109697"/>
                  <a:gd name="connsiteX13" fmla="*/ 41605 w 84523"/>
                  <a:gd name="connsiteY13" fmla="*/ 13773 h 109697"/>
                  <a:gd name="connsiteX14" fmla="*/ 14830 w 84523"/>
                  <a:gd name="connsiteY14" fmla="*/ 42262 h 109697"/>
                  <a:gd name="connsiteX15" fmla="*/ 42176 w 84523"/>
                  <a:gd name="connsiteY15" fmla="*/ 70922 h 109697"/>
                  <a:gd name="connsiteX16" fmla="*/ 69379 w 84523"/>
                  <a:gd name="connsiteY16" fmla="*/ 42547 h 109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523" h="109697">
                    <a:moveTo>
                      <a:pt x="0" y="109640"/>
                    </a:moveTo>
                    <a:lnTo>
                      <a:pt x="0" y="2172"/>
                    </a:lnTo>
                    <a:lnTo>
                      <a:pt x="13830" y="2172"/>
                    </a:lnTo>
                    <a:lnTo>
                      <a:pt x="13830" y="14544"/>
                    </a:lnTo>
                    <a:lnTo>
                      <a:pt x="14116" y="14544"/>
                    </a:lnTo>
                    <a:cubicBezTo>
                      <a:pt x="20945" y="4800"/>
                      <a:pt x="31289" y="0"/>
                      <a:pt x="42776" y="0"/>
                    </a:cubicBezTo>
                    <a:cubicBezTo>
                      <a:pt x="66779" y="0"/>
                      <a:pt x="84523" y="18631"/>
                      <a:pt x="84523" y="43490"/>
                    </a:cubicBezTo>
                    <a:cubicBezTo>
                      <a:pt x="84523" y="66178"/>
                      <a:pt x="66921" y="84809"/>
                      <a:pt x="43805" y="84809"/>
                    </a:cubicBezTo>
                    <a:cubicBezTo>
                      <a:pt x="31575" y="84809"/>
                      <a:pt x="20688" y="79865"/>
                      <a:pt x="15430" y="71150"/>
                    </a:cubicBezTo>
                    <a:lnTo>
                      <a:pt x="15145" y="71150"/>
                    </a:lnTo>
                    <a:lnTo>
                      <a:pt x="15145" y="109697"/>
                    </a:lnTo>
                    <a:lnTo>
                      <a:pt x="29" y="109697"/>
                    </a:lnTo>
                    <a:close/>
                    <a:moveTo>
                      <a:pt x="69379" y="42576"/>
                    </a:moveTo>
                    <a:cubicBezTo>
                      <a:pt x="69379" y="27889"/>
                      <a:pt x="57749" y="13773"/>
                      <a:pt x="41605" y="13773"/>
                    </a:cubicBezTo>
                    <a:cubicBezTo>
                      <a:pt x="26489" y="13773"/>
                      <a:pt x="14830" y="27289"/>
                      <a:pt x="14830" y="42262"/>
                    </a:cubicBezTo>
                    <a:cubicBezTo>
                      <a:pt x="14830" y="57977"/>
                      <a:pt x="26460" y="70922"/>
                      <a:pt x="42176" y="70922"/>
                    </a:cubicBezTo>
                    <a:cubicBezTo>
                      <a:pt x="57892" y="70922"/>
                      <a:pt x="69379" y="57977"/>
                      <a:pt x="69379" y="42547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C2DBA06D-BCA3-5521-A349-FC3C6E8991A2}"/>
                  </a:ext>
                </a:extLst>
              </p:cNvPr>
              <p:cNvSpPr/>
              <p:nvPr/>
            </p:nvSpPr>
            <p:spPr>
              <a:xfrm>
                <a:off x="7257168" y="6611738"/>
                <a:ext cx="85494" cy="84780"/>
              </a:xfrm>
              <a:custGeom>
                <a:avLst/>
                <a:gdLst>
                  <a:gd name="connsiteX0" fmla="*/ 70378 w 85494"/>
                  <a:gd name="connsiteY0" fmla="*/ 82751 h 84780"/>
                  <a:gd name="connsiteX1" fmla="*/ 70378 w 85494"/>
                  <a:gd name="connsiteY1" fmla="*/ 70236 h 84780"/>
                  <a:gd name="connsiteX2" fmla="*/ 70093 w 85494"/>
                  <a:gd name="connsiteY2" fmla="*/ 70236 h 84780"/>
                  <a:gd name="connsiteX3" fmla="*/ 42747 w 85494"/>
                  <a:gd name="connsiteY3" fmla="*/ 84780 h 84780"/>
                  <a:gd name="connsiteX4" fmla="*/ 0 w 85494"/>
                  <a:gd name="connsiteY4" fmla="*/ 43776 h 84780"/>
                  <a:gd name="connsiteX5" fmla="*/ 42176 w 85494"/>
                  <a:gd name="connsiteY5" fmla="*/ 0 h 84780"/>
                  <a:gd name="connsiteX6" fmla="*/ 70093 w 85494"/>
                  <a:gd name="connsiteY6" fmla="*/ 13516 h 84780"/>
                  <a:gd name="connsiteX7" fmla="*/ 70378 w 85494"/>
                  <a:gd name="connsiteY7" fmla="*/ 13516 h 84780"/>
                  <a:gd name="connsiteX8" fmla="*/ 70378 w 85494"/>
                  <a:gd name="connsiteY8" fmla="*/ 2172 h 84780"/>
                  <a:gd name="connsiteX9" fmla="*/ 85494 w 85494"/>
                  <a:gd name="connsiteY9" fmla="*/ 2172 h 84780"/>
                  <a:gd name="connsiteX10" fmla="*/ 85494 w 85494"/>
                  <a:gd name="connsiteY10" fmla="*/ 82751 h 84780"/>
                  <a:gd name="connsiteX11" fmla="*/ 70378 w 85494"/>
                  <a:gd name="connsiteY11" fmla="*/ 82751 h 84780"/>
                  <a:gd name="connsiteX12" fmla="*/ 70664 w 85494"/>
                  <a:gd name="connsiteY12" fmla="*/ 42604 h 84780"/>
                  <a:gd name="connsiteX13" fmla="*/ 42604 w 85494"/>
                  <a:gd name="connsiteY13" fmla="*/ 13801 h 84780"/>
                  <a:gd name="connsiteX14" fmla="*/ 15116 w 85494"/>
                  <a:gd name="connsiteY14" fmla="*/ 42604 h 84780"/>
                  <a:gd name="connsiteX15" fmla="*/ 42604 w 85494"/>
                  <a:gd name="connsiteY15" fmla="*/ 70979 h 84780"/>
                  <a:gd name="connsiteX16" fmla="*/ 70664 w 85494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494" h="84780">
                    <a:moveTo>
                      <a:pt x="70378" y="82751"/>
                    </a:moveTo>
                    <a:lnTo>
                      <a:pt x="70378" y="70236"/>
                    </a:lnTo>
                    <a:lnTo>
                      <a:pt x="70093" y="70236"/>
                    </a:lnTo>
                    <a:cubicBezTo>
                      <a:pt x="64435" y="79837"/>
                      <a:pt x="54234" y="84780"/>
                      <a:pt x="42747" y="84780"/>
                    </a:cubicBezTo>
                    <a:cubicBezTo>
                      <a:pt x="19202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8" y="0"/>
                      <a:pt x="63835" y="4372"/>
                      <a:pt x="70093" y="13516"/>
                    </a:cubicBezTo>
                    <a:lnTo>
                      <a:pt x="70378" y="13516"/>
                    </a:lnTo>
                    <a:lnTo>
                      <a:pt x="70378" y="2172"/>
                    </a:lnTo>
                    <a:lnTo>
                      <a:pt x="85494" y="2172"/>
                    </a:lnTo>
                    <a:lnTo>
                      <a:pt x="85494" y="82751"/>
                    </a:lnTo>
                    <a:lnTo>
                      <a:pt x="70378" y="82751"/>
                    </a:lnTo>
                    <a:close/>
                    <a:moveTo>
                      <a:pt x="70664" y="42604"/>
                    </a:moveTo>
                    <a:cubicBezTo>
                      <a:pt x="70664" y="26888"/>
                      <a:pt x="59321" y="13801"/>
                      <a:pt x="42604" y="13801"/>
                    </a:cubicBezTo>
                    <a:cubicBezTo>
                      <a:pt x="27488" y="13801"/>
                      <a:pt x="15116" y="26746"/>
                      <a:pt x="15116" y="42604"/>
                    </a:cubicBezTo>
                    <a:cubicBezTo>
                      <a:pt x="15116" y="58463"/>
                      <a:pt x="27488" y="70979"/>
                      <a:pt x="42604" y="70979"/>
                    </a:cubicBezTo>
                    <a:cubicBezTo>
                      <a:pt x="57720" y="70979"/>
                      <a:pt x="70664" y="57892"/>
                      <a:pt x="7066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ADC0F21C-57E9-3542-06A8-1E26A89F8D33}"/>
                  </a:ext>
                </a:extLst>
              </p:cNvPr>
              <p:cNvSpPr/>
              <p:nvPr/>
            </p:nvSpPr>
            <p:spPr>
              <a:xfrm>
                <a:off x="7351520" y="6584250"/>
                <a:ext cx="37660" cy="110240"/>
              </a:xfrm>
              <a:custGeom>
                <a:avLst/>
                <a:gdLst>
                  <a:gd name="connsiteX0" fmla="*/ 0 w 37660"/>
                  <a:gd name="connsiteY0" fmla="*/ 17745 h 110240"/>
                  <a:gd name="connsiteX1" fmla="*/ 0 w 37660"/>
                  <a:gd name="connsiteY1" fmla="*/ 0 h 110240"/>
                  <a:gd name="connsiteX2" fmla="*/ 15115 w 37660"/>
                  <a:gd name="connsiteY2" fmla="*/ 0 h 110240"/>
                  <a:gd name="connsiteX3" fmla="*/ 15115 w 37660"/>
                  <a:gd name="connsiteY3" fmla="*/ 17745 h 110240"/>
                  <a:gd name="connsiteX4" fmla="*/ 0 w 37660"/>
                  <a:gd name="connsiteY4" fmla="*/ 17745 h 110240"/>
                  <a:gd name="connsiteX5" fmla="*/ 11201 w 37660"/>
                  <a:gd name="connsiteY5" fmla="*/ 110240 h 110240"/>
                  <a:gd name="connsiteX6" fmla="*/ 11201 w 37660"/>
                  <a:gd name="connsiteY6" fmla="*/ 29660 h 110240"/>
                  <a:gd name="connsiteX7" fmla="*/ 26317 w 37660"/>
                  <a:gd name="connsiteY7" fmla="*/ 29660 h 110240"/>
                  <a:gd name="connsiteX8" fmla="*/ 26317 w 37660"/>
                  <a:gd name="connsiteY8" fmla="*/ 110240 h 110240"/>
                  <a:gd name="connsiteX9" fmla="*/ 11201 w 37660"/>
                  <a:gd name="connsiteY9" fmla="*/ 110240 h 110240"/>
                  <a:gd name="connsiteX10" fmla="*/ 22545 w 37660"/>
                  <a:gd name="connsiteY10" fmla="*/ 17745 h 110240"/>
                  <a:gd name="connsiteX11" fmla="*/ 22545 w 37660"/>
                  <a:gd name="connsiteY11" fmla="*/ 0 h 110240"/>
                  <a:gd name="connsiteX12" fmla="*/ 37661 w 37660"/>
                  <a:gd name="connsiteY12" fmla="*/ 0 h 110240"/>
                  <a:gd name="connsiteX13" fmla="*/ 37661 w 37660"/>
                  <a:gd name="connsiteY13" fmla="*/ 17745 h 110240"/>
                  <a:gd name="connsiteX14" fmla="*/ 22545 w 37660"/>
                  <a:gd name="connsiteY14" fmla="*/ 17745 h 110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660" h="110240">
                    <a:moveTo>
                      <a:pt x="0" y="17745"/>
                    </a:moveTo>
                    <a:lnTo>
                      <a:pt x="0" y="0"/>
                    </a:lnTo>
                    <a:lnTo>
                      <a:pt x="15115" y="0"/>
                    </a:lnTo>
                    <a:lnTo>
                      <a:pt x="15115" y="17745"/>
                    </a:lnTo>
                    <a:lnTo>
                      <a:pt x="0" y="17745"/>
                    </a:lnTo>
                    <a:close/>
                    <a:moveTo>
                      <a:pt x="11201" y="110240"/>
                    </a:moveTo>
                    <a:lnTo>
                      <a:pt x="11201" y="29660"/>
                    </a:lnTo>
                    <a:lnTo>
                      <a:pt x="26317" y="29660"/>
                    </a:lnTo>
                    <a:lnTo>
                      <a:pt x="26317" y="110240"/>
                    </a:lnTo>
                    <a:lnTo>
                      <a:pt x="11201" y="110240"/>
                    </a:lnTo>
                    <a:close/>
                    <a:moveTo>
                      <a:pt x="22545" y="17745"/>
                    </a:moveTo>
                    <a:lnTo>
                      <a:pt x="22545" y="0"/>
                    </a:lnTo>
                    <a:lnTo>
                      <a:pt x="37661" y="0"/>
                    </a:lnTo>
                    <a:lnTo>
                      <a:pt x="37661" y="17745"/>
                    </a:lnTo>
                    <a:lnTo>
                      <a:pt x="22545" y="17745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AE0D4813-5937-5333-609B-48881B5B334C}"/>
                  </a:ext>
                </a:extLst>
              </p:cNvPr>
              <p:cNvSpPr/>
              <p:nvPr/>
            </p:nvSpPr>
            <p:spPr>
              <a:xfrm>
                <a:off x="7397611" y="6613910"/>
                <a:ext cx="67493" cy="80579"/>
              </a:xfrm>
              <a:custGeom>
                <a:avLst/>
                <a:gdLst>
                  <a:gd name="connsiteX0" fmla="*/ 52349 w 67493"/>
                  <a:gd name="connsiteY0" fmla="*/ 80580 h 80579"/>
                  <a:gd name="connsiteX1" fmla="*/ 52349 w 67493"/>
                  <a:gd name="connsiteY1" fmla="*/ 46119 h 80579"/>
                  <a:gd name="connsiteX2" fmla="*/ 15116 w 67493"/>
                  <a:gd name="connsiteY2" fmla="*/ 46119 h 80579"/>
                  <a:gd name="connsiteX3" fmla="*/ 15116 w 67493"/>
                  <a:gd name="connsiteY3" fmla="*/ 80580 h 80579"/>
                  <a:gd name="connsiteX4" fmla="*/ 0 w 67493"/>
                  <a:gd name="connsiteY4" fmla="*/ 80580 h 80579"/>
                  <a:gd name="connsiteX5" fmla="*/ 0 w 67493"/>
                  <a:gd name="connsiteY5" fmla="*/ 0 h 80579"/>
                  <a:gd name="connsiteX6" fmla="*/ 15116 w 67493"/>
                  <a:gd name="connsiteY6" fmla="*/ 0 h 80579"/>
                  <a:gd name="connsiteX7" fmla="*/ 15116 w 67493"/>
                  <a:gd name="connsiteY7" fmla="*/ 32146 h 80579"/>
                  <a:gd name="connsiteX8" fmla="*/ 52349 w 67493"/>
                  <a:gd name="connsiteY8" fmla="*/ 32146 h 80579"/>
                  <a:gd name="connsiteX9" fmla="*/ 52349 w 67493"/>
                  <a:gd name="connsiteY9" fmla="*/ 0 h 80579"/>
                  <a:gd name="connsiteX10" fmla="*/ 67493 w 67493"/>
                  <a:gd name="connsiteY10" fmla="*/ 0 h 80579"/>
                  <a:gd name="connsiteX11" fmla="*/ 67493 w 67493"/>
                  <a:gd name="connsiteY11" fmla="*/ 80580 h 80579"/>
                  <a:gd name="connsiteX12" fmla="*/ 52349 w 674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3" h="80579">
                    <a:moveTo>
                      <a:pt x="52349" y="80580"/>
                    </a:moveTo>
                    <a:lnTo>
                      <a:pt x="52349" y="46119"/>
                    </a:lnTo>
                    <a:lnTo>
                      <a:pt x="15116" y="46119"/>
                    </a:lnTo>
                    <a:lnTo>
                      <a:pt x="15116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16" y="0"/>
                    </a:lnTo>
                    <a:lnTo>
                      <a:pt x="15116" y="32146"/>
                    </a:lnTo>
                    <a:lnTo>
                      <a:pt x="52349" y="32146"/>
                    </a:lnTo>
                    <a:lnTo>
                      <a:pt x="52349" y="0"/>
                    </a:lnTo>
                    <a:lnTo>
                      <a:pt x="67493" y="0"/>
                    </a:lnTo>
                    <a:lnTo>
                      <a:pt x="67493" y="80580"/>
                    </a:lnTo>
                    <a:lnTo>
                      <a:pt x="52349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1C5CAF4C-9769-17CC-2401-066CD48B42D8}"/>
                  </a:ext>
                </a:extLst>
              </p:cNvPr>
              <p:cNvSpPr/>
              <p:nvPr/>
            </p:nvSpPr>
            <p:spPr>
              <a:xfrm>
                <a:off x="7484134" y="6613910"/>
                <a:ext cx="72693" cy="80579"/>
              </a:xfrm>
              <a:custGeom>
                <a:avLst/>
                <a:gdLst>
                  <a:gd name="connsiteX0" fmla="*/ 57577 w 72693"/>
                  <a:gd name="connsiteY0" fmla="*/ 80580 h 80579"/>
                  <a:gd name="connsiteX1" fmla="*/ 57863 w 72693"/>
                  <a:gd name="connsiteY1" fmla="*/ 19773 h 80579"/>
                  <a:gd name="connsiteX2" fmla="*/ 57577 w 72693"/>
                  <a:gd name="connsiteY2" fmla="*/ 19773 h 80579"/>
                  <a:gd name="connsiteX3" fmla="*/ 15259 w 72693"/>
                  <a:gd name="connsiteY3" fmla="*/ 80580 h 80579"/>
                  <a:gd name="connsiteX4" fmla="*/ 0 w 72693"/>
                  <a:gd name="connsiteY4" fmla="*/ 80580 h 80579"/>
                  <a:gd name="connsiteX5" fmla="*/ 0 w 72693"/>
                  <a:gd name="connsiteY5" fmla="*/ 0 h 80579"/>
                  <a:gd name="connsiteX6" fmla="*/ 15116 w 72693"/>
                  <a:gd name="connsiteY6" fmla="*/ 0 h 80579"/>
                  <a:gd name="connsiteX7" fmla="*/ 14687 w 72693"/>
                  <a:gd name="connsiteY7" fmla="*/ 57006 h 80579"/>
                  <a:gd name="connsiteX8" fmla="*/ 14973 w 72693"/>
                  <a:gd name="connsiteY8" fmla="*/ 57006 h 80579"/>
                  <a:gd name="connsiteX9" fmla="*/ 54663 w 72693"/>
                  <a:gd name="connsiteY9" fmla="*/ 0 h 80579"/>
                  <a:gd name="connsiteX10" fmla="*/ 72693 w 72693"/>
                  <a:gd name="connsiteY10" fmla="*/ 0 h 80579"/>
                  <a:gd name="connsiteX11" fmla="*/ 72693 w 72693"/>
                  <a:gd name="connsiteY11" fmla="*/ 80580 h 80579"/>
                  <a:gd name="connsiteX12" fmla="*/ 57577 w 726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693" h="80579">
                    <a:moveTo>
                      <a:pt x="57577" y="80580"/>
                    </a:moveTo>
                    <a:lnTo>
                      <a:pt x="57863" y="19773"/>
                    </a:lnTo>
                    <a:lnTo>
                      <a:pt x="57577" y="19773"/>
                    </a:lnTo>
                    <a:lnTo>
                      <a:pt x="15259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16" y="0"/>
                    </a:lnTo>
                    <a:lnTo>
                      <a:pt x="14687" y="57006"/>
                    </a:lnTo>
                    <a:lnTo>
                      <a:pt x="14973" y="57006"/>
                    </a:lnTo>
                    <a:lnTo>
                      <a:pt x="54663" y="0"/>
                    </a:lnTo>
                    <a:lnTo>
                      <a:pt x="72693" y="0"/>
                    </a:lnTo>
                    <a:lnTo>
                      <a:pt x="72693" y="80580"/>
                    </a:lnTo>
                    <a:lnTo>
                      <a:pt x="575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6DDAA03-A205-DE4F-8E76-2A5AFCA0E0AF}"/>
                </a:ext>
              </a:extLst>
            </p:cNvPr>
            <p:cNvSpPr/>
            <p:nvPr/>
          </p:nvSpPr>
          <p:spPr>
            <a:xfrm>
              <a:off x="6257206" y="6135689"/>
              <a:ext cx="627094" cy="606291"/>
            </a:xfrm>
            <a:custGeom>
              <a:avLst/>
              <a:gdLst>
                <a:gd name="connsiteX0" fmla="*/ 598348 w 627094"/>
                <a:gd name="connsiteY0" fmla="*/ 483708 h 606291"/>
                <a:gd name="connsiteX1" fmla="*/ 360323 w 627094"/>
                <a:gd name="connsiteY1" fmla="*/ 606292 h 606291"/>
                <a:gd name="connsiteX2" fmla="*/ 122299 w 627094"/>
                <a:gd name="connsiteY2" fmla="*/ 483708 h 606291"/>
                <a:gd name="connsiteX3" fmla="*/ 201307 w 627094"/>
                <a:gd name="connsiteY3" fmla="*/ 483708 h 606291"/>
                <a:gd name="connsiteX4" fmla="*/ 399070 w 627094"/>
                <a:gd name="connsiteY4" fmla="*/ 576203 h 606291"/>
                <a:gd name="connsiteX5" fmla="*/ 596834 w 627094"/>
                <a:gd name="connsiteY5" fmla="*/ 483708 h 606291"/>
                <a:gd name="connsiteX6" fmla="*/ 598348 w 627094"/>
                <a:gd name="connsiteY6" fmla="*/ 483708 h 606291"/>
                <a:gd name="connsiteX7" fmla="*/ 266799 w 627094"/>
                <a:gd name="connsiteY7" fmla="*/ 69436 h 606291"/>
                <a:gd name="connsiteX8" fmla="*/ 518454 w 627094"/>
                <a:gd name="connsiteY8" fmla="*/ 203221 h 606291"/>
                <a:gd name="connsiteX9" fmla="*/ 627094 w 627094"/>
                <a:gd name="connsiteY9" fmla="*/ 203221 h 606291"/>
                <a:gd name="connsiteX10" fmla="*/ 313547 w 627094"/>
                <a:gd name="connsiteY10" fmla="*/ 0 h 606291"/>
                <a:gd name="connsiteX11" fmla="*/ 0 w 627094"/>
                <a:gd name="connsiteY11" fmla="*/ 203221 h 606291"/>
                <a:gd name="connsiteX12" fmla="*/ 15116 w 627094"/>
                <a:gd name="connsiteY12" fmla="*/ 203221 h 606291"/>
                <a:gd name="connsiteX13" fmla="*/ 266771 w 627094"/>
                <a:gd name="connsiteY13" fmla="*/ 69436 h 606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7094" h="606291">
                  <a:moveTo>
                    <a:pt x="598348" y="483708"/>
                  </a:moveTo>
                  <a:cubicBezTo>
                    <a:pt x="547486" y="557430"/>
                    <a:pt x="459848" y="606292"/>
                    <a:pt x="360323" y="606292"/>
                  </a:cubicBezTo>
                  <a:cubicBezTo>
                    <a:pt x="260799" y="606292"/>
                    <a:pt x="173161" y="557430"/>
                    <a:pt x="122299" y="483708"/>
                  </a:cubicBezTo>
                  <a:lnTo>
                    <a:pt x="201307" y="483708"/>
                  </a:lnTo>
                  <a:cubicBezTo>
                    <a:pt x="246997" y="539942"/>
                    <a:pt x="318548" y="576203"/>
                    <a:pt x="399070" y="576203"/>
                  </a:cubicBezTo>
                  <a:cubicBezTo>
                    <a:pt x="479593" y="576203"/>
                    <a:pt x="551172" y="539942"/>
                    <a:pt x="596834" y="483708"/>
                  </a:cubicBezTo>
                  <a:lnTo>
                    <a:pt x="598348" y="483708"/>
                  </a:lnTo>
                  <a:close/>
                  <a:moveTo>
                    <a:pt x="266799" y="69436"/>
                  </a:moveTo>
                  <a:cubicBezTo>
                    <a:pt x="370010" y="69436"/>
                    <a:pt x="463991" y="119441"/>
                    <a:pt x="518454" y="203221"/>
                  </a:cubicBezTo>
                  <a:lnTo>
                    <a:pt x="627094" y="203221"/>
                  </a:lnTo>
                  <a:cubicBezTo>
                    <a:pt x="571774" y="79637"/>
                    <a:pt x="449047" y="0"/>
                    <a:pt x="313547" y="0"/>
                  </a:cubicBezTo>
                  <a:cubicBezTo>
                    <a:pt x="178047" y="0"/>
                    <a:pt x="55320" y="79665"/>
                    <a:pt x="0" y="203221"/>
                  </a:cubicBezTo>
                  <a:lnTo>
                    <a:pt x="15116" y="203221"/>
                  </a:lnTo>
                  <a:cubicBezTo>
                    <a:pt x="69579" y="119412"/>
                    <a:pt x="163560" y="69436"/>
                    <a:pt x="266771" y="69436"/>
                  </a:cubicBezTo>
                </a:path>
              </a:pathLst>
            </a:custGeom>
            <a:solidFill>
              <a:srgbClr val="046CB5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FCE8AF3-EB0D-19E0-52C6-B652879E3DD6}"/>
                </a:ext>
              </a:extLst>
            </p:cNvPr>
            <p:cNvSpPr/>
            <p:nvPr/>
          </p:nvSpPr>
          <p:spPr>
            <a:xfrm>
              <a:off x="6257235" y="6216326"/>
              <a:ext cx="627065" cy="606291"/>
            </a:xfrm>
            <a:custGeom>
              <a:avLst/>
              <a:gdLst>
                <a:gd name="connsiteX0" fmla="*/ 28717 w 627065"/>
                <a:gd name="connsiteY0" fmla="*/ 122584 h 606291"/>
                <a:gd name="connsiteX1" fmla="*/ 266742 w 627065"/>
                <a:gd name="connsiteY1" fmla="*/ 0 h 606291"/>
                <a:gd name="connsiteX2" fmla="*/ 504767 w 627065"/>
                <a:gd name="connsiteY2" fmla="*/ 122584 h 606291"/>
                <a:gd name="connsiteX3" fmla="*/ 425759 w 627065"/>
                <a:gd name="connsiteY3" fmla="*/ 122584 h 606291"/>
                <a:gd name="connsiteX4" fmla="*/ 227995 w 627065"/>
                <a:gd name="connsiteY4" fmla="*/ 30089 h 606291"/>
                <a:gd name="connsiteX5" fmla="*/ 30232 w 627065"/>
                <a:gd name="connsiteY5" fmla="*/ 122584 h 606291"/>
                <a:gd name="connsiteX6" fmla="*/ 28717 w 627065"/>
                <a:gd name="connsiteY6" fmla="*/ 122584 h 606291"/>
                <a:gd name="connsiteX7" fmla="*/ 313518 w 627065"/>
                <a:gd name="connsiteY7" fmla="*/ 606292 h 606291"/>
                <a:gd name="connsiteX8" fmla="*/ 627066 w 627065"/>
                <a:gd name="connsiteY8" fmla="*/ 403042 h 606291"/>
                <a:gd name="connsiteX9" fmla="*/ 611950 w 627065"/>
                <a:gd name="connsiteY9" fmla="*/ 403042 h 606291"/>
                <a:gd name="connsiteX10" fmla="*/ 360295 w 627065"/>
                <a:gd name="connsiteY10" fmla="*/ 536856 h 606291"/>
                <a:gd name="connsiteX11" fmla="*/ 108640 w 627065"/>
                <a:gd name="connsiteY11" fmla="*/ 403042 h 606291"/>
                <a:gd name="connsiteX12" fmla="*/ 0 w 627065"/>
                <a:gd name="connsiteY12" fmla="*/ 403042 h 606291"/>
                <a:gd name="connsiteX13" fmla="*/ 313547 w 627065"/>
                <a:gd name="connsiteY13" fmla="*/ 606292 h 606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7065" h="606291">
                  <a:moveTo>
                    <a:pt x="28717" y="122584"/>
                  </a:moveTo>
                  <a:cubicBezTo>
                    <a:pt x="79580" y="48862"/>
                    <a:pt x="167218" y="0"/>
                    <a:pt x="266742" y="0"/>
                  </a:cubicBezTo>
                  <a:cubicBezTo>
                    <a:pt x="366267" y="0"/>
                    <a:pt x="453905" y="48862"/>
                    <a:pt x="504767" y="122584"/>
                  </a:cubicBezTo>
                  <a:lnTo>
                    <a:pt x="425759" y="122584"/>
                  </a:lnTo>
                  <a:cubicBezTo>
                    <a:pt x="380068" y="66350"/>
                    <a:pt x="308518" y="30089"/>
                    <a:pt x="227995" y="30089"/>
                  </a:cubicBezTo>
                  <a:cubicBezTo>
                    <a:pt x="147473" y="30089"/>
                    <a:pt x="75922" y="66350"/>
                    <a:pt x="30232" y="122584"/>
                  </a:cubicBezTo>
                  <a:lnTo>
                    <a:pt x="28717" y="122584"/>
                  </a:lnTo>
                  <a:close/>
                  <a:moveTo>
                    <a:pt x="313518" y="606292"/>
                  </a:moveTo>
                  <a:cubicBezTo>
                    <a:pt x="449018" y="606292"/>
                    <a:pt x="571745" y="526627"/>
                    <a:pt x="627066" y="403042"/>
                  </a:cubicBezTo>
                  <a:lnTo>
                    <a:pt x="611950" y="403042"/>
                  </a:lnTo>
                  <a:cubicBezTo>
                    <a:pt x="557487" y="486851"/>
                    <a:pt x="463505" y="536856"/>
                    <a:pt x="360295" y="536856"/>
                  </a:cubicBezTo>
                  <a:cubicBezTo>
                    <a:pt x="257084" y="536856"/>
                    <a:pt x="163103" y="486851"/>
                    <a:pt x="108640" y="403042"/>
                  </a:cubicBezTo>
                  <a:lnTo>
                    <a:pt x="0" y="403042"/>
                  </a:lnTo>
                  <a:cubicBezTo>
                    <a:pt x="55320" y="526627"/>
                    <a:pt x="178047" y="606292"/>
                    <a:pt x="313547" y="606292"/>
                  </a:cubicBezTo>
                </a:path>
              </a:pathLst>
            </a:custGeom>
            <a:solidFill>
              <a:srgbClr val="7B858E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3BDF8BC-F56E-F8AF-ACD4-C05DF296B7F7}"/>
                </a:ext>
              </a:extLst>
            </p:cNvPr>
            <p:cNvSpPr/>
            <p:nvPr/>
          </p:nvSpPr>
          <p:spPr>
            <a:xfrm>
              <a:off x="6239975" y="6379943"/>
              <a:ext cx="661526" cy="198420"/>
            </a:xfrm>
            <a:custGeom>
              <a:avLst/>
              <a:gdLst>
                <a:gd name="connsiteX0" fmla="*/ 115584 w 661526"/>
                <a:gd name="connsiteY0" fmla="*/ 0 h 198420"/>
                <a:gd name="connsiteX1" fmla="*/ 115584 w 661526"/>
                <a:gd name="connsiteY1" fmla="*/ 74551 h 198420"/>
                <a:gd name="connsiteX2" fmla="*/ 50691 w 661526"/>
                <a:gd name="connsiteY2" fmla="*/ 74551 h 198420"/>
                <a:gd name="connsiteX3" fmla="*/ 50691 w 661526"/>
                <a:gd name="connsiteY3" fmla="*/ 0 h 198420"/>
                <a:gd name="connsiteX4" fmla="*/ 0 w 661526"/>
                <a:gd name="connsiteY4" fmla="*/ 0 h 198420"/>
                <a:gd name="connsiteX5" fmla="*/ 0 w 661526"/>
                <a:gd name="connsiteY5" fmla="*/ 198421 h 198420"/>
                <a:gd name="connsiteX6" fmla="*/ 50691 w 661526"/>
                <a:gd name="connsiteY6" fmla="*/ 198421 h 198420"/>
                <a:gd name="connsiteX7" fmla="*/ 50691 w 661526"/>
                <a:gd name="connsiteY7" fmla="*/ 119041 h 198420"/>
                <a:gd name="connsiteX8" fmla="*/ 115584 w 661526"/>
                <a:gd name="connsiteY8" fmla="*/ 119041 h 198420"/>
                <a:gd name="connsiteX9" fmla="*/ 115584 w 661526"/>
                <a:gd name="connsiteY9" fmla="*/ 198421 h 198420"/>
                <a:gd name="connsiteX10" fmla="*/ 166275 w 661526"/>
                <a:gd name="connsiteY10" fmla="*/ 198421 h 198420"/>
                <a:gd name="connsiteX11" fmla="*/ 166275 w 661526"/>
                <a:gd name="connsiteY11" fmla="*/ 0 h 198420"/>
                <a:gd name="connsiteX12" fmla="*/ 115584 w 661526"/>
                <a:gd name="connsiteY12" fmla="*/ 0 h 198420"/>
                <a:gd name="connsiteX13" fmla="*/ 285859 w 661526"/>
                <a:gd name="connsiteY13" fmla="*/ 61664 h 198420"/>
                <a:gd name="connsiteX14" fmla="*/ 286659 w 661526"/>
                <a:gd name="connsiteY14" fmla="*/ 61921 h 198420"/>
                <a:gd name="connsiteX15" fmla="*/ 307061 w 661526"/>
                <a:gd name="connsiteY15" fmla="*/ 129499 h 198420"/>
                <a:gd name="connsiteX16" fmla="*/ 265485 w 661526"/>
                <a:gd name="connsiteY16" fmla="*/ 129499 h 198420"/>
                <a:gd name="connsiteX17" fmla="*/ 285859 w 661526"/>
                <a:gd name="connsiteY17" fmla="*/ 61664 h 198420"/>
                <a:gd name="connsiteX18" fmla="*/ 266285 w 661526"/>
                <a:gd name="connsiteY18" fmla="*/ 0 h 198420"/>
                <a:gd name="connsiteX19" fmla="*/ 186648 w 661526"/>
                <a:gd name="connsiteY19" fmla="*/ 198421 h 198420"/>
                <a:gd name="connsiteX20" fmla="*/ 241082 w 661526"/>
                <a:gd name="connsiteY20" fmla="*/ 198421 h 198420"/>
                <a:gd name="connsiteX21" fmla="*/ 251541 w 661526"/>
                <a:gd name="connsiteY21" fmla="*/ 169732 h 198420"/>
                <a:gd name="connsiteX22" fmla="*/ 320462 w 661526"/>
                <a:gd name="connsiteY22" fmla="*/ 169732 h 198420"/>
                <a:gd name="connsiteX23" fmla="*/ 330120 w 661526"/>
                <a:gd name="connsiteY23" fmla="*/ 198421 h 198420"/>
                <a:gd name="connsiteX24" fmla="*/ 385097 w 661526"/>
                <a:gd name="connsiteY24" fmla="*/ 198421 h 198420"/>
                <a:gd name="connsiteX25" fmla="*/ 306261 w 661526"/>
                <a:gd name="connsiteY25" fmla="*/ 0 h 198420"/>
                <a:gd name="connsiteX26" fmla="*/ 266314 w 661526"/>
                <a:gd name="connsiteY26" fmla="*/ 0 h 198420"/>
                <a:gd name="connsiteX27" fmla="*/ 405442 w 661526"/>
                <a:gd name="connsiteY27" fmla="*/ 198421 h 198420"/>
                <a:gd name="connsiteX28" fmla="*/ 456133 w 661526"/>
                <a:gd name="connsiteY28" fmla="*/ 198421 h 198420"/>
                <a:gd name="connsiteX29" fmla="*/ 456133 w 661526"/>
                <a:gd name="connsiteY29" fmla="*/ 0 h 198420"/>
                <a:gd name="connsiteX30" fmla="*/ 405442 w 661526"/>
                <a:gd name="connsiteY30" fmla="*/ 0 h 198420"/>
                <a:gd name="connsiteX31" fmla="*/ 405442 w 661526"/>
                <a:gd name="connsiteY31" fmla="*/ 198421 h 198420"/>
                <a:gd name="connsiteX32" fmla="*/ 610064 w 661526"/>
                <a:gd name="connsiteY32" fmla="*/ 0 h 198420"/>
                <a:gd name="connsiteX33" fmla="*/ 570631 w 661526"/>
                <a:gd name="connsiteY33" fmla="*/ 93838 h 198420"/>
                <a:gd name="connsiteX34" fmla="*/ 570374 w 661526"/>
                <a:gd name="connsiteY34" fmla="*/ 93838 h 198420"/>
                <a:gd name="connsiteX35" fmla="*/ 529341 w 661526"/>
                <a:gd name="connsiteY35" fmla="*/ 0 h 198420"/>
                <a:gd name="connsiteX36" fmla="*/ 477336 w 661526"/>
                <a:gd name="connsiteY36" fmla="*/ 0 h 198420"/>
                <a:gd name="connsiteX37" fmla="*/ 546257 w 661526"/>
                <a:gd name="connsiteY37" fmla="*/ 146672 h 198420"/>
                <a:gd name="connsiteX38" fmla="*/ 520769 w 661526"/>
                <a:gd name="connsiteY38" fmla="*/ 198421 h 198420"/>
                <a:gd name="connsiteX39" fmla="*/ 571974 w 661526"/>
                <a:gd name="connsiteY39" fmla="*/ 198421 h 198420"/>
                <a:gd name="connsiteX40" fmla="*/ 661527 w 661526"/>
                <a:gd name="connsiteY40" fmla="*/ 0 h 198420"/>
                <a:gd name="connsiteX41" fmla="*/ 610036 w 661526"/>
                <a:gd name="connsiteY41" fmla="*/ 0 h 198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61526" h="198420">
                  <a:moveTo>
                    <a:pt x="115584" y="0"/>
                  </a:moveTo>
                  <a:lnTo>
                    <a:pt x="115584" y="74551"/>
                  </a:lnTo>
                  <a:lnTo>
                    <a:pt x="50691" y="74551"/>
                  </a:lnTo>
                  <a:lnTo>
                    <a:pt x="50691" y="0"/>
                  </a:lnTo>
                  <a:lnTo>
                    <a:pt x="0" y="0"/>
                  </a:lnTo>
                  <a:lnTo>
                    <a:pt x="0" y="198421"/>
                  </a:lnTo>
                  <a:lnTo>
                    <a:pt x="50691" y="198421"/>
                  </a:lnTo>
                  <a:lnTo>
                    <a:pt x="50691" y="119041"/>
                  </a:lnTo>
                  <a:lnTo>
                    <a:pt x="115584" y="119041"/>
                  </a:lnTo>
                  <a:lnTo>
                    <a:pt x="115584" y="198421"/>
                  </a:lnTo>
                  <a:lnTo>
                    <a:pt x="166275" y="198421"/>
                  </a:lnTo>
                  <a:lnTo>
                    <a:pt x="166275" y="0"/>
                  </a:lnTo>
                  <a:lnTo>
                    <a:pt x="115584" y="0"/>
                  </a:lnTo>
                  <a:close/>
                  <a:moveTo>
                    <a:pt x="285859" y="61664"/>
                  </a:moveTo>
                  <a:lnTo>
                    <a:pt x="286659" y="61921"/>
                  </a:lnTo>
                  <a:lnTo>
                    <a:pt x="307061" y="129499"/>
                  </a:lnTo>
                  <a:lnTo>
                    <a:pt x="265485" y="129499"/>
                  </a:lnTo>
                  <a:lnTo>
                    <a:pt x="285859" y="61664"/>
                  </a:lnTo>
                  <a:close/>
                  <a:moveTo>
                    <a:pt x="266285" y="0"/>
                  </a:moveTo>
                  <a:lnTo>
                    <a:pt x="186648" y="198421"/>
                  </a:lnTo>
                  <a:lnTo>
                    <a:pt x="241082" y="198421"/>
                  </a:lnTo>
                  <a:lnTo>
                    <a:pt x="251541" y="169732"/>
                  </a:lnTo>
                  <a:lnTo>
                    <a:pt x="320462" y="169732"/>
                  </a:lnTo>
                  <a:lnTo>
                    <a:pt x="330120" y="198421"/>
                  </a:lnTo>
                  <a:lnTo>
                    <a:pt x="385097" y="198421"/>
                  </a:lnTo>
                  <a:lnTo>
                    <a:pt x="306261" y="0"/>
                  </a:lnTo>
                  <a:lnTo>
                    <a:pt x="266314" y="0"/>
                  </a:lnTo>
                  <a:close/>
                  <a:moveTo>
                    <a:pt x="405442" y="198421"/>
                  </a:moveTo>
                  <a:lnTo>
                    <a:pt x="456133" y="198421"/>
                  </a:lnTo>
                  <a:lnTo>
                    <a:pt x="456133" y="0"/>
                  </a:lnTo>
                  <a:lnTo>
                    <a:pt x="405442" y="0"/>
                  </a:lnTo>
                  <a:lnTo>
                    <a:pt x="405442" y="198421"/>
                  </a:lnTo>
                  <a:close/>
                  <a:moveTo>
                    <a:pt x="610064" y="0"/>
                  </a:moveTo>
                  <a:lnTo>
                    <a:pt x="570631" y="93838"/>
                  </a:lnTo>
                  <a:lnTo>
                    <a:pt x="570374" y="93838"/>
                  </a:lnTo>
                  <a:lnTo>
                    <a:pt x="529341" y="0"/>
                  </a:lnTo>
                  <a:lnTo>
                    <a:pt x="477336" y="0"/>
                  </a:lnTo>
                  <a:lnTo>
                    <a:pt x="546257" y="146672"/>
                  </a:lnTo>
                  <a:lnTo>
                    <a:pt x="520769" y="198421"/>
                  </a:lnTo>
                  <a:lnTo>
                    <a:pt x="571974" y="198421"/>
                  </a:lnTo>
                  <a:lnTo>
                    <a:pt x="661527" y="0"/>
                  </a:lnTo>
                  <a:lnTo>
                    <a:pt x="610036" y="0"/>
                  </a:lnTo>
                  <a:close/>
                </a:path>
              </a:pathLst>
            </a:custGeom>
            <a:solidFill>
              <a:srgbClr val="231F20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FINAL SLIDE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 descr="solid navy blue background"/>
          <p:cNvSpPr/>
          <p:nvPr/>
        </p:nvSpPr>
        <p:spPr>
          <a:xfrm>
            <a:off x="-19200" y="-19199"/>
            <a:ext cx="9182400" cy="435791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ea typeface="Open Sans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16;p2" descr="solid navy blue background">
            <a:extLst>
              <a:ext uri="{FF2B5EF4-FFF2-40B4-BE49-F238E27FC236}">
                <a16:creationId xmlns:a16="http://schemas.microsoft.com/office/drawing/2014/main" id="{0CD8663D-E5A1-73DF-38FE-55F5B33FE049}"/>
              </a:ext>
            </a:extLst>
          </p:cNvPr>
          <p:cNvSpPr/>
          <p:nvPr userDrawn="1"/>
        </p:nvSpPr>
        <p:spPr>
          <a:xfrm>
            <a:off x="-19201" y="-19224"/>
            <a:ext cx="6420002" cy="4357914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2000">
                <a:schemeClr val="tx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ea typeface="Open Sans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18;p2" descr="Title text box"/>
          <p:cNvSpPr txBox="1">
            <a:spLocks noGrp="1"/>
          </p:cNvSpPr>
          <p:nvPr>
            <p:ph type="ctrTitle"/>
          </p:nvPr>
        </p:nvSpPr>
        <p:spPr>
          <a:xfrm>
            <a:off x="549776" y="925336"/>
            <a:ext cx="8044448" cy="6448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B Garamond SemiBold"/>
              <a:buNone/>
              <a:defRPr sz="4800" b="0">
                <a:solidFill>
                  <a:schemeClr val="lt1"/>
                </a:solidFill>
                <a:latin typeface="Times New Roman" panose="02020603050405020304" pitchFamily="18" charset="0"/>
                <a:ea typeface="EB Garamond SemiBold"/>
                <a:cs typeface="Times New Roman" panose="02020603050405020304" pitchFamily="18" charset="0"/>
                <a:sym typeface="EB Garamond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grpSp>
        <p:nvGrpSpPr>
          <p:cNvPr id="5" name="Graphic 4">
            <a:extLst>
              <a:ext uri="{FF2B5EF4-FFF2-40B4-BE49-F238E27FC236}">
                <a16:creationId xmlns:a16="http://schemas.microsoft.com/office/drawing/2014/main" id="{DE963767-4860-C81D-848D-1AF80ABF505B}"/>
              </a:ext>
            </a:extLst>
          </p:cNvPr>
          <p:cNvGrpSpPr/>
          <p:nvPr/>
        </p:nvGrpSpPr>
        <p:grpSpPr>
          <a:xfrm>
            <a:off x="454116" y="386334"/>
            <a:ext cx="704373" cy="370713"/>
            <a:chOff x="577215" y="386334"/>
            <a:chExt cx="704373" cy="370713"/>
          </a:xfrm>
        </p:grpSpPr>
        <p:grpSp>
          <p:nvGrpSpPr>
            <p:cNvPr id="7" name="Graphic 4">
              <a:extLst>
                <a:ext uri="{FF2B5EF4-FFF2-40B4-BE49-F238E27FC236}">
                  <a16:creationId xmlns:a16="http://schemas.microsoft.com/office/drawing/2014/main" id="{6C9B3499-A29A-7CB0-EC28-1421EEFF0212}"/>
                </a:ext>
              </a:extLst>
            </p:cNvPr>
            <p:cNvGrpSpPr/>
            <p:nvPr/>
          </p:nvGrpSpPr>
          <p:grpSpPr>
            <a:xfrm>
              <a:off x="577215" y="414909"/>
              <a:ext cx="704373" cy="313658"/>
              <a:chOff x="577215" y="414909"/>
              <a:chExt cx="704373" cy="313658"/>
            </a:xfrm>
            <a:solidFill>
              <a:srgbClr val="FFFFFF"/>
            </a:solidFill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96C813C-59A1-E174-6F14-85639A3B8D10}"/>
                  </a:ext>
                </a:extLst>
              </p:cNvPr>
              <p:cNvSpPr/>
              <p:nvPr/>
            </p:nvSpPr>
            <p:spPr>
              <a:xfrm>
                <a:off x="577215" y="585978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2F0E39F2-696A-F1AE-FBFB-A8337FB3DE55}"/>
                  </a:ext>
                </a:extLst>
              </p:cNvPr>
              <p:cNvSpPr/>
              <p:nvPr/>
            </p:nvSpPr>
            <p:spPr>
              <a:xfrm>
                <a:off x="577215" y="643032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9E2BD0EB-6EDD-9647-15C8-C7FA07541161}"/>
                  </a:ext>
                </a:extLst>
              </p:cNvPr>
              <p:cNvSpPr/>
              <p:nvPr/>
            </p:nvSpPr>
            <p:spPr>
              <a:xfrm>
                <a:off x="577215" y="700087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960E4BE7-4AB6-D7CC-7369-8BA36744D792}"/>
                  </a:ext>
                </a:extLst>
              </p:cNvPr>
              <p:cNvSpPr/>
              <p:nvPr/>
            </p:nvSpPr>
            <p:spPr>
              <a:xfrm>
                <a:off x="858964" y="414909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6DD31ED-20C6-7522-C163-229C0F97A75B}"/>
                  </a:ext>
                </a:extLst>
              </p:cNvPr>
              <p:cNvSpPr/>
              <p:nvPr/>
            </p:nvSpPr>
            <p:spPr>
              <a:xfrm>
                <a:off x="858964" y="471963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D457617-38B3-F34E-B94E-51D8508D9DFB}"/>
                  </a:ext>
                </a:extLst>
              </p:cNvPr>
              <p:cNvSpPr/>
              <p:nvPr/>
            </p:nvSpPr>
            <p:spPr>
              <a:xfrm>
                <a:off x="858964" y="528923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aphic 4">
              <a:extLst>
                <a:ext uri="{FF2B5EF4-FFF2-40B4-BE49-F238E27FC236}">
                  <a16:creationId xmlns:a16="http://schemas.microsoft.com/office/drawing/2014/main" id="{A6C51F3E-5832-6809-0677-1B69D8E1B0ED}"/>
                </a:ext>
              </a:extLst>
            </p:cNvPr>
            <p:cNvGrpSpPr/>
            <p:nvPr/>
          </p:nvGrpSpPr>
          <p:grpSpPr>
            <a:xfrm>
              <a:off x="577215" y="386334"/>
              <a:ext cx="704373" cy="370713"/>
              <a:chOff x="577215" y="386334"/>
              <a:chExt cx="704373" cy="370713"/>
            </a:xfrm>
            <a:solidFill>
              <a:srgbClr val="D63647"/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5E7F27B6-B4D5-935A-743C-B4A4AC452816}"/>
                  </a:ext>
                </a:extLst>
              </p:cNvPr>
              <p:cNvSpPr/>
              <p:nvPr/>
            </p:nvSpPr>
            <p:spPr>
              <a:xfrm>
                <a:off x="577215" y="614457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079A068A-DED9-244C-9EA3-851E1D043FF2}"/>
                  </a:ext>
                </a:extLst>
              </p:cNvPr>
              <p:cNvSpPr/>
              <p:nvPr/>
            </p:nvSpPr>
            <p:spPr>
              <a:xfrm>
                <a:off x="577215" y="671512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BAD4A535-F605-FFE6-5BDB-F8AA7D8E37A0}"/>
                  </a:ext>
                </a:extLst>
              </p:cNvPr>
              <p:cNvSpPr/>
              <p:nvPr/>
            </p:nvSpPr>
            <p:spPr>
              <a:xfrm>
                <a:off x="577215" y="728567"/>
                <a:ext cx="704278" cy="28479"/>
              </a:xfrm>
              <a:custGeom>
                <a:avLst/>
                <a:gdLst>
                  <a:gd name="connsiteX0" fmla="*/ 0 w 704278"/>
                  <a:gd name="connsiteY0" fmla="*/ 0 h 28479"/>
                  <a:gd name="connsiteX1" fmla="*/ 704279 w 704278"/>
                  <a:gd name="connsiteY1" fmla="*/ 0 h 28479"/>
                  <a:gd name="connsiteX2" fmla="*/ 704279 w 704278"/>
                  <a:gd name="connsiteY2" fmla="*/ 28480 h 28479"/>
                  <a:gd name="connsiteX3" fmla="*/ 0 w 704278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278" h="28479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E7A3D86D-BEDF-6DCE-8A9A-5018BC3938EF}"/>
                  </a:ext>
                </a:extLst>
              </p:cNvPr>
              <p:cNvSpPr/>
              <p:nvPr/>
            </p:nvSpPr>
            <p:spPr>
              <a:xfrm>
                <a:off x="858964" y="386334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8BFD435-D7CC-EC2B-91B9-24F93A78AAD8}"/>
                  </a:ext>
                </a:extLst>
              </p:cNvPr>
              <p:cNvSpPr/>
              <p:nvPr/>
            </p:nvSpPr>
            <p:spPr>
              <a:xfrm>
                <a:off x="858964" y="443388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18053B4-5BD5-7DFF-BCBD-FEF6FD02EB3C}"/>
                  </a:ext>
                </a:extLst>
              </p:cNvPr>
              <p:cNvSpPr/>
              <p:nvPr/>
            </p:nvSpPr>
            <p:spPr>
              <a:xfrm>
                <a:off x="858964" y="500443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C1119B0-291D-0329-2E19-B4B6E0CF161F}"/>
                  </a:ext>
                </a:extLst>
              </p:cNvPr>
              <p:cNvSpPr/>
              <p:nvPr/>
            </p:nvSpPr>
            <p:spPr>
              <a:xfrm>
                <a:off x="858964" y="557498"/>
                <a:ext cx="422624" cy="28479"/>
              </a:xfrm>
              <a:custGeom>
                <a:avLst/>
                <a:gdLst>
                  <a:gd name="connsiteX0" fmla="*/ 0 w 422624"/>
                  <a:gd name="connsiteY0" fmla="*/ 0 h 28479"/>
                  <a:gd name="connsiteX1" fmla="*/ 422624 w 422624"/>
                  <a:gd name="connsiteY1" fmla="*/ 0 h 28479"/>
                  <a:gd name="connsiteX2" fmla="*/ 422624 w 422624"/>
                  <a:gd name="connsiteY2" fmla="*/ 28480 h 28479"/>
                  <a:gd name="connsiteX3" fmla="*/ 0 w 422624"/>
                  <a:gd name="connsiteY3" fmla="*/ 28480 h 2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624" h="28479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384AD32-AA6C-2D47-3FEE-51865CD71BE2}"/>
                </a:ext>
              </a:extLst>
            </p:cNvPr>
            <p:cNvSpPr/>
            <p:nvPr/>
          </p:nvSpPr>
          <p:spPr>
            <a:xfrm>
              <a:off x="577215" y="386334"/>
              <a:ext cx="281749" cy="199644"/>
            </a:xfrm>
            <a:custGeom>
              <a:avLst/>
              <a:gdLst>
                <a:gd name="connsiteX0" fmla="*/ 0 w 281749"/>
                <a:gd name="connsiteY0" fmla="*/ 0 h 199644"/>
                <a:gd name="connsiteX1" fmla="*/ 281750 w 281749"/>
                <a:gd name="connsiteY1" fmla="*/ 0 h 199644"/>
                <a:gd name="connsiteX2" fmla="*/ 281750 w 281749"/>
                <a:gd name="connsiteY2" fmla="*/ 199644 h 199644"/>
                <a:gd name="connsiteX3" fmla="*/ 0 w 281749"/>
                <a:gd name="connsiteY3" fmla="*/ 199644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49" h="199644">
                  <a:moveTo>
                    <a:pt x="0" y="0"/>
                  </a:moveTo>
                  <a:lnTo>
                    <a:pt x="281750" y="0"/>
                  </a:lnTo>
                  <a:lnTo>
                    <a:pt x="281750" y="199644"/>
                  </a:lnTo>
                  <a:lnTo>
                    <a:pt x="0" y="199644"/>
                  </a:lnTo>
                  <a:close/>
                </a:path>
              </a:pathLst>
            </a:custGeom>
            <a:solidFill>
              <a:srgbClr val="00397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" name="Graphic 4">
              <a:extLst>
                <a:ext uri="{FF2B5EF4-FFF2-40B4-BE49-F238E27FC236}">
                  <a16:creationId xmlns:a16="http://schemas.microsoft.com/office/drawing/2014/main" id="{E2DD0A44-9627-A5D9-C56E-8E2893785A1B}"/>
                </a:ext>
              </a:extLst>
            </p:cNvPr>
            <p:cNvGrpSpPr/>
            <p:nvPr/>
          </p:nvGrpSpPr>
          <p:grpSpPr>
            <a:xfrm>
              <a:off x="586644" y="392620"/>
              <a:ext cx="262890" cy="187071"/>
              <a:chOff x="586644" y="392620"/>
              <a:chExt cx="262890" cy="187071"/>
            </a:xfrm>
            <a:solidFill>
              <a:srgbClr val="FFFFFF"/>
            </a:solidFill>
          </p:grpSpPr>
          <p:grpSp>
            <p:nvGrpSpPr>
              <p:cNvPr id="13" name="Graphic 4">
                <a:extLst>
                  <a:ext uri="{FF2B5EF4-FFF2-40B4-BE49-F238E27FC236}">
                    <a16:creationId xmlns:a16="http://schemas.microsoft.com/office/drawing/2014/main" id="{7D06B448-573F-B537-1278-B751E5D6E5F2}"/>
                  </a:ext>
                </a:extLst>
              </p:cNvPr>
              <p:cNvGrpSpPr/>
              <p:nvPr/>
            </p:nvGrpSpPr>
            <p:grpSpPr>
              <a:xfrm>
                <a:off x="586644" y="392620"/>
                <a:ext cx="262890" cy="39433"/>
                <a:chOff x="586644" y="392620"/>
                <a:chExt cx="262890" cy="39433"/>
              </a:xfrm>
              <a:solidFill>
                <a:srgbClr val="FFFFFF"/>
              </a:solidFill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0D198BA0-25A7-CAF6-E2C2-462C35CBD695}"/>
                    </a:ext>
                  </a:extLst>
                </p:cNvPr>
                <p:cNvSpPr/>
                <p:nvPr/>
              </p:nvSpPr>
              <p:spPr>
                <a:xfrm>
                  <a:off x="586644" y="392620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05CE0979-34CA-4078-EE24-EDB69F458E7C}"/>
                    </a:ext>
                  </a:extLst>
                </p:cNvPr>
                <p:cNvSpPr/>
                <p:nvPr/>
              </p:nvSpPr>
              <p:spPr>
                <a:xfrm>
                  <a:off x="610933" y="413575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30 w 19430"/>
                    <a:gd name="connsiteY3" fmla="*/ 7048 h 18478"/>
                    <a:gd name="connsiteX4" fmla="*/ 9716 w 19430"/>
                    <a:gd name="connsiteY4" fmla="*/ 0 h 18478"/>
                    <a:gd name="connsiteX5" fmla="*/ 12002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6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0692F5B9-7DDF-551B-0F0E-2B538792CF28}"/>
                    </a:ext>
                  </a:extLst>
                </p:cNvPr>
                <p:cNvSpPr/>
                <p:nvPr/>
              </p:nvSpPr>
              <p:spPr>
                <a:xfrm>
                  <a:off x="635317" y="392620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8C3F46C0-4CC3-A96A-C966-03F9A91AC30C}"/>
                    </a:ext>
                  </a:extLst>
                </p:cNvPr>
                <p:cNvSpPr/>
                <p:nvPr/>
              </p:nvSpPr>
              <p:spPr>
                <a:xfrm>
                  <a:off x="659701" y="413575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24CC7173-FBE5-C30C-B6BB-78D06F901DAF}"/>
                    </a:ext>
                  </a:extLst>
                </p:cNvPr>
                <p:cNvSpPr/>
                <p:nvPr/>
              </p:nvSpPr>
              <p:spPr>
                <a:xfrm>
                  <a:off x="684085" y="392620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94EBC16E-D3D4-654E-0E3F-3D33078C8AFF}"/>
                    </a:ext>
                  </a:extLst>
                </p:cNvPr>
                <p:cNvSpPr/>
                <p:nvPr/>
              </p:nvSpPr>
              <p:spPr>
                <a:xfrm>
                  <a:off x="708374" y="413575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29 w 19430"/>
                    <a:gd name="connsiteY3" fmla="*/ 7048 h 18478"/>
                    <a:gd name="connsiteX4" fmla="*/ 9715 w 19430"/>
                    <a:gd name="connsiteY4" fmla="*/ 0 h 18478"/>
                    <a:gd name="connsiteX5" fmla="*/ 12001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5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5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EEC28F01-0DDD-BB8E-7575-78074A215AC4}"/>
                    </a:ext>
                  </a:extLst>
                </p:cNvPr>
                <p:cNvSpPr/>
                <p:nvPr/>
              </p:nvSpPr>
              <p:spPr>
                <a:xfrm>
                  <a:off x="732758" y="392620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36416421-F710-B23A-AF6D-1DEBB61B1057}"/>
                    </a:ext>
                  </a:extLst>
                </p:cNvPr>
                <p:cNvSpPr/>
                <p:nvPr/>
              </p:nvSpPr>
              <p:spPr>
                <a:xfrm>
                  <a:off x="757142" y="413575"/>
                  <a:ext cx="19335" cy="18478"/>
                </a:xfrm>
                <a:custGeom>
                  <a:avLst/>
                  <a:gdLst>
                    <a:gd name="connsiteX0" fmla="*/ 3620 w 19335"/>
                    <a:gd name="connsiteY0" fmla="*/ 18478 h 18478"/>
                    <a:gd name="connsiteX1" fmla="*/ 5906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620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620" y="18478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620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E8E4B544-12E9-1632-9DE3-AADE7C375597}"/>
                    </a:ext>
                  </a:extLst>
                </p:cNvPr>
                <p:cNvSpPr/>
                <p:nvPr/>
              </p:nvSpPr>
              <p:spPr>
                <a:xfrm>
                  <a:off x="781431" y="392620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7048 h 18383"/>
                    <a:gd name="connsiteX3" fmla="*/ 7429 w 19430"/>
                    <a:gd name="connsiteY3" fmla="*/ 7048 h 18383"/>
                    <a:gd name="connsiteX4" fmla="*/ 9715 w 19430"/>
                    <a:gd name="connsiteY4" fmla="*/ 0 h 18383"/>
                    <a:gd name="connsiteX5" fmla="*/ 12002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97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A509AFB8-ECE3-7157-A726-4992215E2ADB}"/>
                    </a:ext>
                  </a:extLst>
                </p:cNvPr>
                <p:cNvSpPr/>
                <p:nvPr/>
              </p:nvSpPr>
              <p:spPr>
                <a:xfrm>
                  <a:off x="805815" y="413575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430 w 19335"/>
                    <a:gd name="connsiteY3" fmla="*/ 7048 h 18478"/>
                    <a:gd name="connsiteX4" fmla="*/ 9716 w 19335"/>
                    <a:gd name="connsiteY4" fmla="*/ 0 h 18478"/>
                    <a:gd name="connsiteX5" fmla="*/ 12002 w 19335"/>
                    <a:gd name="connsiteY5" fmla="*/ 7048 h 18478"/>
                    <a:gd name="connsiteX6" fmla="*/ 19336 w 19335"/>
                    <a:gd name="connsiteY6" fmla="*/ 7048 h 18478"/>
                    <a:gd name="connsiteX7" fmla="*/ 13430 w 19335"/>
                    <a:gd name="connsiteY7" fmla="*/ 11430 h 18478"/>
                    <a:gd name="connsiteX8" fmla="*/ 15716 w 19335"/>
                    <a:gd name="connsiteY8" fmla="*/ 18478 h 18478"/>
                    <a:gd name="connsiteX9" fmla="*/ 9716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EC7BB863-8AC4-0E43-8B32-35443829EB99}"/>
                    </a:ext>
                  </a:extLst>
                </p:cNvPr>
                <p:cNvSpPr/>
                <p:nvPr/>
              </p:nvSpPr>
              <p:spPr>
                <a:xfrm>
                  <a:off x="830198" y="392620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" name="Graphic 4">
                <a:extLst>
                  <a:ext uri="{FF2B5EF4-FFF2-40B4-BE49-F238E27FC236}">
                    <a16:creationId xmlns:a16="http://schemas.microsoft.com/office/drawing/2014/main" id="{752BCF3A-2DB8-586D-839B-CA549B2E4B5A}"/>
                  </a:ext>
                </a:extLst>
              </p:cNvPr>
              <p:cNvGrpSpPr/>
              <p:nvPr/>
            </p:nvGrpSpPr>
            <p:grpSpPr>
              <a:xfrm>
                <a:off x="586644" y="434721"/>
                <a:ext cx="262890" cy="39433"/>
                <a:chOff x="586644" y="434721"/>
                <a:chExt cx="262890" cy="39433"/>
              </a:xfrm>
              <a:solidFill>
                <a:srgbClr val="FFFFFF"/>
              </a:solidFill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41095FCB-9EBA-021B-01B0-529C1EA1FAF9}"/>
                    </a:ext>
                  </a:extLst>
                </p:cNvPr>
                <p:cNvSpPr/>
                <p:nvPr/>
              </p:nvSpPr>
              <p:spPr>
                <a:xfrm>
                  <a:off x="586644" y="434721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3FBA7524-9186-D740-1F62-0DFA1884DCCB}"/>
                    </a:ext>
                  </a:extLst>
                </p:cNvPr>
                <p:cNvSpPr/>
                <p:nvPr/>
              </p:nvSpPr>
              <p:spPr>
                <a:xfrm>
                  <a:off x="610933" y="455676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9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30 w 19430"/>
                    <a:gd name="connsiteY3" fmla="*/ 7048 h 18478"/>
                    <a:gd name="connsiteX4" fmla="*/ 9716 w 19430"/>
                    <a:gd name="connsiteY4" fmla="*/ 0 h 18478"/>
                    <a:gd name="connsiteX5" fmla="*/ 12002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9 h 18478"/>
                    <a:gd name="connsiteX9" fmla="*/ 9716 w 19430"/>
                    <a:gd name="connsiteY9" fmla="*/ 14097 h 18478"/>
                    <a:gd name="connsiteX10" fmla="*/ 3715 w 19430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6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B58E4777-6683-A133-7933-4B03A2DAB027}"/>
                    </a:ext>
                  </a:extLst>
                </p:cNvPr>
                <p:cNvSpPr/>
                <p:nvPr/>
              </p:nvSpPr>
              <p:spPr>
                <a:xfrm>
                  <a:off x="635317" y="434721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3890CA1E-8856-D4DF-3006-6337EC1AEE81}"/>
                    </a:ext>
                  </a:extLst>
                </p:cNvPr>
                <p:cNvSpPr/>
                <p:nvPr/>
              </p:nvSpPr>
              <p:spPr>
                <a:xfrm>
                  <a:off x="659701" y="455676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9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9 h 18478"/>
                    <a:gd name="connsiteX9" fmla="*/ 9620 w 19335"/>
                    <a:gd name="connsiteY9" fmla="*/ 14097 h 18478"/>
                    <a:gd name="connsiteX10" fmla="*/ 3715 w 19335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9"/>
                      </a:lnTo>
                      <a:lnTo>
                        <a:pt x="9620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80A1247C-B8C4-C959-8BB9-35353A9463FF}"/>
                    </a:ext>
                  </a:extLst>
                </p:cNvPr>
                <p:cNvSpPr/>
                <p:nvPr/>
              </p:nvSpPr>
              <p:spPr>
                <a:xfrm>
                  <a:off x="684085" y="434721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6E498271-0618-2564-D457-1879BBDE4287}"/>
                    </a:ext>
                  </a:extLst>
                </p:cNvPr>
                <p:cNvSpPr/>
                <p:nvPr/>
              </p:nvSpPr>
              <p:spPr>
                <a:xfrm>
                  <a:off x="708374" y="455676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9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29 w 19430"/>
                    <a:gd name="connsiteY3" fmla="*/ 7048 h 18478"/>
                    <a:gd name="connsiteX4" fmla="*/ 9715 w 19430"/>
                    <a:gd name="connsiteY4" fmla="*/ 0 h 18478"/>
                    <a:gd name="connsiteX5" fmla="*/ 12001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9 h 18478"/>
                    <a:gd name="connsiteX9" fmla="*/ 9715 w 19430"/>
                    <a:gd name="connsiteY9" fmla="*/ 14097 h 18478"/>
                    <a:gd name="connsiteX10" fmla="*/ 3715 w 19430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5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69380D2F-0A15-49AB-966B-62B30362BC7A}"/>
                    </a:ext>
                  </a:extLst>
                </p:cNvPr>
                <p:cNvSpPr/>
                <p:nvPr/>
              </p:nvSpPr>
              <p:spPr>
                <a:xfrm>
                  <a:off x="732758" y="434721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AA7C6E99-95F0-D78D-6E73-006340C80B8C}"/>
                    </a:ext>
                  </a:extLst>
                </p:cNvPr>
                <p:cNvSpPr/>
                <p:nvPr/>
              </p:nvSpPr>
              <p:spPr>
                <a:xfrm>
                  <a:off x="757142" y="455676"/>
                  <a:ext cx="19335" cy="18478"/>
                </a:xfrm>
                <a:custGeom>
                  <a:avLst/>
                  <a:gdLst>
                    <a:gd name="connsiteX0" fmla="*/ 3620 w 19335"/>
                    <a:gd name="connsiteY0" fmla="*/ 18479 h 18478"/>
                    <a:gd name="connsiteX1" fmla="*/ 5906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9 h 18478"/>
                    <a:gd name="connsiteX9" fmla="*/ 9620 w 19335"/>
                    <a:gd name="connsiteY9" fmla="*/ 14097 h 18478"/>
                    <a:gd name="connsiteX10" fmla="*/ 3620 w 19335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620" y="18479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9"/>
                      </a:lnTo>
                      <a:lnTo>
                        <a:pt x="9620" y="14097"/>
                      </a:lnTo>
                      <a:lnTo>
                        <a:pt x="3620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E49B5ABA-419E-B86D-E7FD-1DE6DF35D574}"/>
                    </a:ext>
                  </a:extLst>
                </p:cNvPr>
                <p:cNvSpPr/>
                <p:nvPr/>
              </p:nvSpPr>
              <p:spPr>
                <a:xfrm>
                  <a:off x="781431" y="434721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7048 h 18383"/>
                    <a:gd name="connsiteX3" fmla="*/ 7429 w 19430"/>
                    <a:gd name="connsiteY3" fmla="*/ 7048 h 18383"/>
                    <a:gd name="connsiteX4" fmla="*/ 9715 w 19430"/>
                    <a:gd name="connsiteY4" fmla="*/ 0 h 18383"/>
                    <a:gd name="connsiteX5" fmla="*/ 12002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02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2DCC7112-D9CB-134F-601A-A7730CCA633E}"/>
                    </a:ext>
                  </a:extLst>
                </p:cNvPr>
                <p:cNvSpPr/>
                <p:nvPr/>
              </p:nvSpPr>
              <p:spPr>
                <a:xfrm>
                  <a:off x="805815" y="455676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9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430 w 19335"/>
                    <a:gd name="connsiteY3" fmla="*/ 7048 h 18478"/>
                    <a:gd name="connsiteX4" fmla="*/ 9716 w 19335"/>
                    <a:gd name="connsiteY4" fmla="*/ 0 h 18478"/>
                    <a:gd name="connsiteX5" fmla="*/ 12002 w 19335"/>
                    <a:gd name="connsiteY5" fmla="*/ 7048 h 18478"/>
                    <a:gd name="connsiteX6" fmla="*/ 19336 w 19335"/>
                    <a:gd name="connsiteY6" fmla="*/ 7048 h 18478"/>
                    <a:gd name="connsiteX7" fmla="*/ 13430 w 19335"/>
                    <a:gd name="connsiteY7" fmla="*/ 11430 h 18478"/>
                    <a:gd name="connsiteX8" fmla="*/ 15716 w 19335"/>
                    <a:gd name="connsiteY8" fmla="*/ 18479 h 18478"/>
                    <a:gd name="connsiteX9" fmla="*/ 9716 w 19335"/>
                    <a:gd name="connsiteY9" fmla="*/ 14097 h 18478"/>
                    <a:gd name="connsiteX10" fmla="*/ 3715 w 19335"/>
                    <a:gd name="connsiteY10" fmla="*/ 18479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6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7C462419-9174-09AA-0593-51482B1047E2}"/>
                    </a:ext>
                  </a:extLst>
                </p:cNvPr>
                <p:cNvSpPr/>
                <p:nvPr/>
              </p:nvSpPr>
              <p:spPr>
                <a:xfrm>
                  <a:off x="830198" y="434721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" name="Graphic 4">
                <a:extLst>
                  <a:ext uri="{FF2B5EF4-FFF2-40B4-BE49-F238E27FC236}">
                    <a16:creationId xmlns:a16="http://schemas.microsoft.com/office/drawing/2014/main" id="{AB1477DA-0F46-A8CC-B31A-78FA1DE2CB33}"/>
                  </a:ext>
                </a:extLst>
              </p:cNvPr>
              <p:cNvGrpSpPr/>
              <p:nvPr/>
            </p:nvGrpSpPr>
            <p:grpSpPr>
              <a:xfrm>
                <a:off x="586644" y="476916"/>
                <a:ext cx="262890" cy="39433"/>
                <a:chOff x="586644" y="476916"/>
                <a:chExt cx="262890" cy="39433"/>
              </a:xfrm>
              <a:solidFill>
                <a:srgbClr val="FFFFFF"/>
              </a:solidFill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749822C8-D5F6-73C9-94BA-40DB00B57C54}"/>
                    </a:ext>
                  </a:extLst>
                </p:cNvPr>
                <p:cNvSpPr/>
                <p:nvPr/>
              </p:nvSpPr>
              <p:spPr>
                <a:xfrm>
                  <a:off x="586644" y="476916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75E8C0CA-23D3-384D-BE87-EACD7926B5B4}"/>
                    </a:ext>
                  </a:extLst>
                </p:cNvPr>
                <p:cNvSpPr/>
                <p:nvPr/>
              </p:nvSpPr>
              <p:spPr>
                <a:xfrm>
                  <a:off x="610933" y="497871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30 w 19430"/>
                    <a:gd name="connsiteY3" fmla="*/ 7048 h 18478"/>
                    <a:gd name="connsiteX4" fmla="*/ 9716 w 19430"/>
                    <a:gd name="connsiteY4" fmla="*/ 0 h 18478"/>
                    <a:gd name="connsiteX5" fmla="*/ 12002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6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D6DFAB1-269B-FA49-454F-6D689A804780}"/>
                    </a:ext>
                  </a:extLst>
                </p:cNvPr>
                <p:cNvSpPr/>
                <p:nvPr/>
              </p:nvSpPr>
              <p:spPr>
                <a:xfrm>
                  <a:off x="635317" y="476916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ABDF1134-B18C-D591-6C2D-6B0415797F40}"/>
                    </a:ext>
                  </a:extLst>
                </p:cNvPr>
                <p:cNvSpPr/>
                <p:nvPr/>
              </p:nvSpPr>
              <p:spPr>
                <a:xfrm>
                  <a:off x="659701" y="497871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2492EEC-41EF-F924-6B50-268036183BBA}"/>
                    </a:ext>
                  </a:extLst>
                </p:cNvPr>
                <p:cNvSpPr/>
                <p:nvPr/>
              </p:nvSpPr>
              <p:spPr>
                <a:xfrm>
                  <a:off x="684085" y="476916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E0DE4DD5-DA90-BBC6-151D-0B85BC6252EF}"/>
                    </a:ext>
                  </a:extLst>
                </p:cNvPr>
                <p:cNvSpPr/>
                <p:nvPr/>
              </p:nvSpPr>
              <p:spPr>
                <a:xfrm>
                  <a:off x="708374" y="497871"/>
                  <a:ext cx="19430" cy="18478"/>
                </a:xfrm>
                <a:custGeom>
                  <a:avLst/>
                  <a:gdLst>
                    <a:gd name="connsiteX0" fmla="*/ 3715 w 19430"/>
                    <a:gd name="connsiteY0" fmla="*/ 18478 h 18478"/>
                    <a:gd name="connsiteX1" fmla="*/ 6001 w 19430"/>
                    <a:gd name="connsiteY1" fmla="*/ 11430 h 18478"/>
                    <a:gd name="connsiteX2" fmla="*/ 0 w 19430"/>
                    <a:gd name="connsiteY2" fmla="*/ 7048 h 18478"/>
                    <a:gd name="connsiteX3" fmla="*/ 7429 w 19430"/>
                    <a:gd name="connsiteY3" fmla="*/ 7048 h 18478"/>
                    <a:gd name="connsiteX4" fmla="*/ 9715 w 19430"/>
                    <a:gd name="connsiteY4" fmla="*/ 0 h 18478"/>
                    <a:gd name="connsiteX5" fmla="*/ 12001 w 19430"/>
                    <a:gd name="connsiteY5" fmla="*/ 7048 h 18478"/>
                    <a:gd name="connsiteX6" fmla="*/ 19431 w 19430"/>
                    <a:gd name="connsiteY6" fmla="*/ 7048 h 18478"/>
                    <a:gd name="connsiteX7" fmla="*/ 13430 w 19430"/>
                    <a:gd name="connsiteY7" fmla="*/ 11430 h 18478"/>
                    <a:gd name="connsiteX8" fmla="*/ 15716 w 19430"/>
                    <a:gd name="connsiteY8" fmla="*/ 18478 h 18478"/>
                    <a:gd name="connsiteX9" fmla="*/ 9715 w 19430"/>
                    <a:gd name="connsiteY9" fmla="*/ 14097 h 18478"/>
                    <a:gd name="connsiteX10" fmla="*/ 3715 w 19430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5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0CE1EF77-9CD5-B13D-5360-FEDEE2BF5D68}"/>
                    </a:ext>
                  </a:extLst>
                </p:cNvPr>
                <p:cNvSpPr/>
                <p:nvPr/>
              </p:nvSpPr>
              <p:spPr>
                <a:xfrm>
                  <a:off x="732758" y="476916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449D9676-2430-E692-25CB-045856127F4B}"/>
                    </a:ext>
                  </a:extLst>
                </p:cNvPr>
                <p:cNvSpPr/>
                <p:nvPr/>
              </p:nvSpPr>
              <p:spPr>
                <a:xfrm>
                  <a:off x="757142" y="497871"/>
                  <a:ext cx="19335" cy="18478"/>
                </a:xfrm>
                <a:custGeom>
                  <a:avLst/>
                  <a:gdLst>
                    <a:gd name="connsiteX0" fmla="*/ 3620 w 19335"/>
                    <a:gd name="connsiteY0" fmla="*/ 18478 h 18478"/>
                    <a:gd name="connsiteX1" fmla="*/ 5906 w 19335"/>
                    <a:gd name="connsiteY1" fmla="*/ 11430 h 18478"/>
                    <a:gd name="connsiteX2" fmla="*/ 0 w 19335"/>
                    <a:gd name="connsiteY2" fmla="*/ 7048 h 18478"/>
                    <a:gd name="connsiteX3" fmla="*/ 7334 w 19335"/>
                    <a:gd name="connsiteY3" fmla="*/ 7048 h 18478"/>
                    <a:gd name="connsiteX4" fmla="*/ 9620 w 19335"/>
                    <a:gd name="connsiteY4" fmla="*/ 0 h 18478"/>
                    <a:gd name="connsiteX5" fmla="*/ 11906 w 19335"/>
                    <a:gd name="connsiteY5" fmla="*/ 7048 h 18478"/>
                    <a:gd name="connsiteX6" fmla="*/ 19336 w 19335"/>
                    <a:gd name="connsiteY6" fmla="*/ 7048 h 18478"/>
                    <a:gd name="connsiteX7" fmla="*/ 13335 w 19335"/>
                    <a:gd name="connsiteY7" fmla="*/ 11430 h 18478"/>
                    <a:gd name="connsiteX8" fmla="*/ 15621 w 19335"/>
                    <a:gd name="connsiteY8" fmla="*/ 18478 h 18478"/>
                    <a:gd name="connsiteX9" fmla="*/ 9620 w 19335"/>
                    <a:gd name="connsiteY9" fmla="*/ 14097 h 18478"/>
                    <a:gd name="connsiteX10" fmla="*/ 3620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620" y="18478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620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01CEE22F-97BB-2B8D-29C4-4A147090A986}"/>
                    </a:ext>
                  </a:extLst>
                </p:cNvPr>
                <p:cNvSpPr/>
                <p:nvPr/>
              </p:nvSpPr>
              <p:spPr>
                <a:xfrm>
                  <a:off x="781431" y="476916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6953 h 18383"/>
                    <a:gd name="connsiteX3" fmla="*/ 7429 w 19430"/>
                    <a:gd name="connsiteY3" fmla="*/ 6953 h 18383"/>
                    <a:gd name="connsiteX4" fmla="*/ 9715 w 19430"/>
                    <a:gd name="connsiteY4" fmla="*/ 0 h 18383"/>
                    <a:gd name="connsiteX5" fmla="*/ 12002 w 19430"/>
                    <a:gd name="connsiteY5" fmla="*/ 6953 h 18383"/>
                    <a:gd name="connsiteX6" fmla="*/ 19431 w 19430"/>
                    <a:gd name="connsiteY6" fmla="*/ 6953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02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29" y="6953"/>
                      </a:lnTo>
                      <a:lnTo>
                        <a:pt x="9715" y="0"/>
                      </a:lnTo>
                      <a:lnTo>
                        <a:pt x="12002" y="6953"/>
                      </a:lnTo>
                      <a:lnTo>
                        <a:pt x="19431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CFF36098-9A88-650F-7B63-FAF94787A314}"/>
                    </a:ext>
                  </a:extLst>
                </p:cNvPr>
                <p:cNvSpPr/>
                <p:nvPr/>
              </p:nvSpPr>
              <p:spPr>
                <a:xfrm>
                  <a:off x="805815" y="497871"/>
                  <a:ext cx="19335" cy="18478"/>
                </a:xfrm>
                <a:custGeom>
                  <a:avLst/>
                  <a:gdLst>
                    <a:gd name="connsiteX0" fmla="*/ 3715 w 19335"/>
                    <a:gd name="connsiteY0" fmla="*/ 18478 h 18478"/>
                    <a:gd name="connsiteX1" fmla="*/ 6001 w 19335"/>
                    <a:gd name="connsiteY1" fmla="*/ 11430 h 18478"/>
                    <a:gd name="connsiteX2" fmla="*/ 0 w 19335"/>
                    <a:gd name="connsiteY2" fmla="*/ 7048 h 18478"/>
                    <a:gd name="connsiteX3" fmla="*/ 7430 w 19335"/>
                    <a:gd name="connsiteY3" fmla="*/ 7048 h 18478"/>
                    <a:gd name="connsiteX4" fmla="*/ 9716 w 19335"/>
                    <a:gd name="connsiteY4" fmla="*/ 0 h 18478"/>
                    <a:gd name="connsiteX5" fmla="*/ 12002 w 19335"/>
                    <a:gd name="connsiteY5" fmla="*/ 7048 h 18478"/>
                    <a:gd name="connsiteX6" fmla="*/ 19336 w 19335"/>
                    <a:gd name="connsiteY6" fmla="*/ 7048 h 18478"/>
                    <a:gd name="connsiteX7" fmla="*/ 13430 w 19335"/>
                    <a:gd name="connsiteY7" fmla="*/ 11430 h 18478"/>
                    <a:gd name="connsiteX8" fmla="*/ 15716 w 19335"/>
                    <a:gd name="connsiteY8" fmla="*/ 18478 h 18478"/>
                    <a:gd name="connsiteX9" fmla="*/ 9716 w 19335"/>
                    <a:gd name="connsiteY9" fmla="*/ 14097 h 18478"/>
                    <a:gd name="connsiteX10" fmla="*/ 3715 w 19335"/>
                    <a:gd name="connsiteY10" fmla="*/ 18478 h 18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478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8D8AF28D-5D5C-2558-C26E-74F4C8AECD42}"/>
                    </a:ext>
                  </a:extLst>
                </p:cNvPr>
                <p:cNvSpPr/>
                <p:nvPr/>
              </p:nvSpPr>
              <p:spPr>
                <a:xfrm>
                  <a:off x="830198" y="476916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aphic 4">
                <a:extLst>
                  <a:ext uri="{FF2B5EF4-FFF2-40B4-BE49-F238E27FC236}">
                    <a16:creationId xmlns:a16="http://schemas.microsoft.com/office/drawing/2014/main" id="{A0A7E551-9D50-556A-3011-6F88EC40DAA8}"/>
                  </a:ext>
                </a:extLst>
              </p:cNvPr>
              <p:cNvGrpSpPr/>
              <p:nvPr/>
            </p:nvGrpSpPr>
            <p:grpSpPr>
              <a:xfrm>
                <a:off x="586644" y="519112"/>
                <a:ext cx="262890" cy="39338"/>
                <a:chOff x="586644" y="519112"/>
                <a:chExt cx="262890" cy="39338"/>
              </a:xfrm>
              <a:solidFill>
                <a:srgbClr val="FFFFFF"/>
              </a:solidFill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03EF6C60-6A44-7EE0-551E-0E098D89A003}"/>
                    </a:ext>
                  </a:extLst>
                </p:cNvPr>
                <p:cNvSpPr/>
                <p:nvPr/>
              </p:nvSpPr>
              <p:spPr>
                <a:xfrm>
                  <a:off x="586644" y="519112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E1FCA4C8-E418-C18C-006C-6EC25592698D}"/>
                    </a:ext>
                  </a:extLst>
                </p:cNvPr>
                <p:cNvSpPr/>
                <p:nvPr/>
              </p:nvSpPr>
              <p:spPr>
                <a:xfrm>
                  <a:off x="610933" y="540067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430 h 18383"/>
                    <a:gd name="connsiteX2" fmla="*/ 0 w 19430"/>
                    <a:gd name="connsiteY2" fmla="*/ 7048 h 18383"/>
                    <a:gd name="connsiteX3" fmla="*/ 7430 w 19430"/>
                    <a:gd name="connsiteY3" fmla="*/ 7048 h 18383"/>
                    <a:gd name="connsiteX4" fmla="*/ 9716 w 19430"/>
                    <a:gd name="connsiteY4" fmla="*/ 0 h 18383"/>
                    <a:gd name="connsiteX5" fmla="*/ 12002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430 h 18383"/>
                    <a:gd name="connsiteX8" fmla="*/ 15716 w 19430"/>
                    <a:gd name="connsiteY8" fmla="*/ 18383 h 18383"/>
                    <a:gd name="connsiteX9" fmla="*/ 9716 w 19430"/>
                    <a:gd name="connsiteY9" fmla="*/ 14097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76839868-6016-CD89-013E-E2D2E8F242EA}"/>
                    </a:ext>
                  </a:extLst>
                </p:cNvPr>
                <p:cNvSpPr/>
                <p:nvPr/>
              </p:nvSpPr>
              <p:spPr>
                <a:xfrm>
                  <a:off x="635317" y="519112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430 w 19335"/>
                    <a:gd name="connsiteY7" fmla="*/ 11335 h 18383"/>
                    <a:gd name="connsiteX8" fmla="*/ 15716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2CCB950-DC5F-C71C-AA1D-FDBE82DBC97A}"/>
                    </a:ext>
                  </a:extLst>
                </p:cNvPr>
                <p:cNvSpPr/>
                <p:nvPr/>
              </p:nvSpPr>
              <p:spPr>
                <a:xfrm>
                  <a:off x="659701" y="540067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430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430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72490A27-F3D1-9DD3-BC18-773A6DD87EC7}"/>
                    </a:ext>
                  </a:extLst>
                </p:cNvPr>
                <p:cNvSpPr/>
                <p:nvPr/>
              </p:nvSpPr>
              <p:spPr>
                <a:xfrm>
                  <a:off x="684085" y="519112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5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3846233-AA2E-44ED-FD55-CAADC7E1D1ED}"/>
                    </a:ext>
                  </a:extLst>
                </p:cNvPr>
                <p:cNvSpPr/>
                <p:nvPr/>
              </p:nvSpPr>
              <p:spPr>
                <a:xfrm>
                  <a:off x="708374" y="540067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430 h 18383"/>
                    <a:gd name="connsiteX2" fmla="*/ 0 w 19430"/>
                    <a:gd name="connsiteY2" fmla="*/ 7048 h 18383"/>
                    <a:gd name="connsiteX3" fmla="*/ 7429 w 19430"/>
                    <a:gd name="connsiteY3" fmla="*/ 7048 h 18383"/>
                    <a:gd name="connsiteX4" fmla="*/ 9715 w 19430"/>
                    <a:gd name="connsiteY4" fmla="*/ 0 h 18383"/>
                    <a:gd name="connsiteX5" fmla="*/ 12001 w 19430"/>
                    <a:gd name="connsiteY5" fmla="*/ 7048 h 18383"/>
                    <a:gd name="connsiteX6" fmla="*/ 19431 w 19430"/>
                    <a:gd name="connsiteY6" fmla="*/ 7048 h 18383"/>
                    <a:gd name="connsiteX7" fmla="*/ 13430 w 19430"/>
                    <a:gd name="connsiteY7" fmla="*/ 11430 h 18383"/>
                    <a:gd name="connsiteX8" fmla="*/ 15716 w 19430"/>
                    <a:gd name="connsiteY8" fmla="*/ 18383 h 18383"/>
                    <a:gd name="connsiteX9" fmla="*/ 9715 w 19430"/>
                    <a:gd name="connsiteY9" fmla="*/ 14097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5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840E1187-1D64-90A6-0078-5419CC8553B7}"/>
                    </a:ext>
                  </a:extLst>
                </p:cNvPr>
                <p:cNvSpPr/>
                <p:nvPr/>
              </p:nvSpPr>
              <p:spPr>
                <a:xfrm>
                  <a:off x="732758" y="519112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430 w 19335"/>
                    <a:gd name="connsiteY3" fmla="*/ 6953 h 18383"/>
                    <a:gd name="connsiteX4" fmla="*/ 9716 w 19335"/>
                    <a:gd name="connsiteY4" fmla="*/ 0 h 18383"/>
                    <a:gd name="connsiteX5" fmla="*/ 12002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716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D47C3AFF-FD73-EF57-77AE-13B20F46B4B9}"/>
                    </a:ext>
                  </a:extLst>
                </p:cNvPr>
                <p:cNvSpPr/>
                <p:nvPr/>
              </p:nvSpPr>
              <p:spPr>
                <a:xfrm>
                  <a:off x="757142" y="540067"/>
                  <a:ext cx="19335" cy="18383"/>
                </a:xfrm>
                <a:custGeom>
                  <a:avLst/>
                  <a:gdLst>
                    <a:gd name="connsiteX0" fmla="*/ 3620 w 19335"/>
                    <a:gd name="connsiteY0" fmla="*/ 18383 h 18383"/>
                    <a:gd name="connsiteX1" fmla="*/ 5906 w 19335"/>
                    <a:gd name="connsiteY1" fmla="*/ 11430 h 18383"/>
                    <a:gd name="connsiteX2" fmla="*/ 0 w 19335"/>
                    <a:gd name="connsiteY2" fmla="*/ 7048 h 18383"/>
                    <a:gd name="connsiteX3" fmla="*/ 7334 w 19335"/>
                    <a:gd name="connsiteY3" fmla="*/ 7048 h 18383"/>
                    <a:gd name="connsiteX4" fmla="*/ 9620 w 19335"/>
                    <a:gd name="connsiteY4" fmla="*/ 0 h 18383"/>
                    <a:gd name="connsiteX5" fmla="*/ 11906 w 19335"/>
                    <a:gd name="connsiteY5" fmla="*/ 7048 h 18383"/>
                    <a:gd name="connsiteX6" fmla="*/ 19336 w 19335"/>
                    <a:gd name="connsiteY6" fmla="*/ 7048 h 18383"/>
                    <a:gd name="connsiteX7" fmla="*/ 13335 w 19335"/>
                    <a:gd name="connsiteY7" fmla="*/ 11430 h 18383"/>
                    <a:gd name="connsiteX8" fmla="*/ 15621 w 19335"/>
                    <a:gd name="connsiteY8" fmla="*/ 18383 h 18383"/>
                    <a:gd name="connsiteX9" fmla="*/ 9620 w 19335"/>
                    <a:gd name="connsiteY9" fmla="*/ 14097 h 18383"/>
                    <a:gd name="connsiteX10" fmla="*/ 3620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620" y="18383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870A20BA-F01B-DA8F-39C4-C98DE8245382}"/>
                    </a:ext>
                  </a:extLst>
                </p:cNvPr>
                <p:cNvSpPr/>
                <p:nvPr/>
              </p:nvSpPr>
              <p:spPr>
                <a:xfrm>
                  <a:off x="781431" y="519112"/>
                  <a:ext cx="19430" cy="18383"/>
                </a:xfrm>
                <a:custGeom>
                  <a:avLst/>
                  <a:gdLst>
                    <a:gd name="connsiteX0" fmla="*/ 3715 w 19430"/>
                    <a:gd name="connsiteY0" fmla="*/ 18383 h 18383"/>
                    <a:gd name="connsiteX1" fmla="*/ 6001 w 19430"/>
                    <a:gd name="connsiteY1" fmla="*/ 11335 h 18383"/>
                    <a:gd name="connsiteX2" fmla="*/ 0 w 19430"/>
                    <a:gd name="connsiteY2" fmla="*/ 6953 h 18383"/>
                    <a:gd name="connsiteX3" fmla="*/ 7429 w 19430"/>
                    <a:gd name="connsiteY3" fmla="*/ 6953 h 18383"/>
                    <a:gd name="connsiteX4" fmla="*/ 9715 w 19430"/>
                    <a:gd name="connsiteY4" fmla="*/ 0 h 18383"/>
                    <a:gd name="connsiteX5" fmla="*/ 12002 w 19430"/>
                    <a:gd name="connsiteY5" fmla="*/ 6953 h 18383"/>
                    <a:gd name="connsiteX6" fmla="*/ 19431 w 19430"/>
                    <a:gd name="connsiteY6" fmla="*/ 6953 h 18383"/>
                    <a:gd name="connsiteX7" fmla="*/ 13430 w 19430"/>
                    <a:gd name="connsiteY7" fmla="*/ 11335 h 18383"/>
                    <a:gd name="connsiteX8" fmla="*/ 15716 w 19430"/>
                    <a:gd name="connsiteY8" fmla="*/ 18383 h 18383"/>
                    <a:gd name="connsiteX9" fmla="*/ 9715 w 19430"/>
                    <a:gd name="connsiteY9" fmla="*/ 14002 h 18383"/>
                    <a:gd name="connsiteX10" fmla="*/ 3715 w 19430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430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29" y="6953"/>
                      </a:lnTo>
                      <a:lnTo>
                        <a:pt x="9715" y="0"/>
                      </a:lnTo>
                      <a:lnTo>
                        <a:pt x="12002" y="6953"/>
                      </a:lnTo>
                      <a:lnTo>
                        <a:pt x="19431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89CBB601-12B8-F9B2-65F8-A040574C31C8}"/>
                    </a:ext>
                  </a:extLst>
                </p:cNvPr>
                <p:cNvSpPr/>
                <p:nvPr/>
              </p:nvSpPr>
              <p:spPr>
                <a:xfrm>
                  <a:off x="805815" y="540067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430 h 18383"/>
                    <a:gd name="connsiteX2" fmla="*/ 0 w 19335"/>
                    <a:gd name="connsiteY2" fmla="*/ 7048 h 18383"/>
                    <a:gd name="connsiteX3" fmla="*/ 7430 w 19335"/>
                    <a:gd name="connsiteY3" fmla="*/ 7048 h 18383"/>
                    <a:gd name="connsiteX4" fmla="*/ 9716 w 19335"/>
                    <a:gd name="connsiteY4" fmla="*/ 0 h 18383"/>
                    <a:gd name="connsiteX5" fmla="*/ 12002 w 19335"/>
                    <a:gd name="connsiteY5" fmla="*/ 7048 h 18383"/>
                    <a:gd name="connsiteX6" fmla="*/ 19336 w 19335"/>
                    <a:gd name="connsiteY6" fmla="*/ 7048 h 18383"/>
                    <a:gd name="connsiteX7" fmla="*/ 13430 w 19335"/>
                    <a:gd name="connsiteY7" fmla="*/ 11430 h 18383"/>
                    <a:gd name="connsiteX8" fmla="*/ 15716 w 19335"/>
                    <a:gd name="connsiteY8" fmla="*/ 18383 h 18383"/>
                    <a:gd name="connsiteX9" fmla="*/ 9716 w 19335"/>
                    <a:gd name="connsiteY9" fmla="*/ 14097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27762D5E-D50B-3C50-754B-6748726B0FE0}"/>
                    </a:ext>
                  </a:extLst>
                </p:cNvPr>
                <p:cNvSpPr/>
                <p:nvPr/>
              </p:nvSpPr>
              <p:spPr>
                <a:xfrm>
                  <a:off x="830198" y="519112"/>
                  <a:ext cx="19335" cy="18383"/>
                </a:xfrm>
                <a:custGeom>
                  <a:avLst/>
                  <a:gdLst>
                    <a:gd name="connsiteX0" fmla="*/ 3715 w 19335"/>
                    <a:gd name="connsiteY0" fmla="*/ 18383 h 18383"/>
                    <a:gd name="connsiteX1" fmla="*/ 6001 w 19335"/>
                    <a:gd name="connsiteY1" fmla="*/ 11335 h 18383"/>
                    <a:gd name="connsiteX2" fmla="*/ 0 w 19335"/>
                    <a:gd name="connsiteY2" fmla="*/ 6953 h 18383"/>
                    <a:gd name="connsiteX3" fmla="*/ 7334 w 19335"/>
                    <a:gd name="connsiteY3" fmla="*/ 6953 h 18383"/>
                    <a:gd name="connsiteX4" fmla="*/ 9620 w 19335"/>
                    <a:gd name="connsiteY4" fmla="*/ 0 h 18383"/>
                    <a:gd name="connsiteX5" fmla="*/ 11906 w 19335"/>
                    <a:gd name="connsiteY5" fmla="*/ 6953 h 18383"/>
                    <a:gd name="connsiteX6" fmla="*/ 19336 w 19335"/>
                    <a:gd name="connsiteY6" fmla="*/ 6953 h 18383"/>
                    <a:gd name="connsiteX7" fmla="*/ 13335 w 19335"/>
                    <a:gd name="connsiteY7" fmla="*/ 11335 h 18383"/>
                    <a:gd name="connsiteX8" fmla="*/ 15621 w 19335"/>
                    <a:gd name="connsiteY8" fmla="*/ 18383 h 18383"/>
                    <a:gd name="connsiteX9" fmla="*/ 9620 w 19335"/>
                    <a:gd name="connsiteY9" fmla="*/ 14002 h 18383"/>
                    <a:gd name="connsiteX10" fmla="*/ 3715 w 19335"/>
                    <a:gd name="connsiteY10" fmla="*/ 18383 h 18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35" h="18383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63D76D6-DFD0-0A9F-76B6-481231CB600C}"/>
                  </a:ext>
                </a:extLst>
              </p:cNvPr>
              <p:cNvSpPr/>
              <p:nvPr/>
            </p:nvSpPr>
            <p:spPr>
              <a:xfrm>
                <a:off x="586644" y="561213"/>
                <a:ext cx="19335" cy="18478"/>
              </a:xfrm>
              <a:custGeom>
                <a:avLst/>
                <a:gdLst>
                  <a:gd name="connsiteX0" fmla="*/ 3620 w 19335"/>
                  <a:gd name="connsiteY0" fmla="*/ 18479 h 18478"/>
                  <a:gd name="connsiteX1" fmla="*/ 5906 w 19335"/>
                  <a:gd name="connsiteY1" fmla="*/ 11430 h 18478"/>
                  <a:gd name="connsiteX2" fmla="*/ 0 w 19335"/>
                  <a:gd name="connsiteY2" fmla="*/ 7048 h 18478"/>
                  <a:gd name="connsiteX3" fmla="*/ 7334 w 19335"/>
                  <a:gd name="connsiteY3" fmla="*/ 7048 h 18478"/>
                  <a:gd name="connsiteX4" fmla="*/ 9620 w 19335"/>
                  <a:gd name="connsiteY4" fmla="*/ 0 h 18478"/>
                  <a:gd name="connsiteX5" fmla="*/ 11906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620 w 19335"/>
                  <a:gd name="connsiteY9" fmla="*/ 14097 h 18478"/>
                  <a:gd name="connsiteX10" fmla="*/ 3620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620" y="18479"/>
                    </a:moveTo>
                    <a:lnTo>
                      <a:pt x="5906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620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63118B4-0692-E06B-615F-1A7CAE725F3C}"/>
                  </a:ext>
                </a:extLst>
              </p:cNvPr>
              <p:cNvSpPr/>
              <p:nvPr/>
            </p:nvSpPr>
            <p:spPr>
              <a:xfrm>
                <a:off x="635317" y="561213"/>
                <a:ext cx="19335" cy="18478"/>
              </a:xfrm>
              <a:custGeom>
                <a:avLst/>
                <a:gdLst>
                  <a:gd name="connsiteX0" fmla="*/ 3715 w 19335"/>
                  <a:gd name="connsiteY0" fmla="*/ 18479 h 18478"/>
                  <a:gd name="connsiteX1" fmla="*/ 6001 w 19335"/>
                  <a:gd name="connsiteY1" fmla="*/ 11430 h 18478"/>
                  <a:gd name="connsiteX2" fmla="*/ 0 w 19335"/>
                  <a:gd name="connsiteY2" fmla="*/ 7048 h 18478"/>
                  <a:gd name="connsiteX3" fmla="*/ 7430 w 19335"/>
                  <a:gd name="connsiteY3" fmla="*/ 7048 h 18478"/>
                  <a:gd name="connsiteX4" fmla="*/ 9716 w 19335"/>
                  <a:gd name="connsiteY4" fmla="*/ 0 h 18478"/>
                  <a:gd name="connsiteX5" fmla="*/ 12002 w 19335"/>
                  <a:gd name="connsiteY5" fmla="*/ 7048 h 18478"/>
                  <a:gd name="connsiteX6" fmla="*/ 19336 w 19335"/>
                  <a:gd name="connsiteY6" fmla="*/ 7048 h 18478"/>
                  <a:gd name="connsiteX7" fmla="*/ 13430 w 19335"/>
                  <a:gd name="connsiteY7" fmla="*/ 11430 h 18478"/>
                  <a:gd name="connsiteX8" fmla="*/ 15716 w 19335"/>
                  <a:gd name="connsiteY8" fmla="*/ 18479 h 18478"/>
                  <a:gd name="connsiteX9" fmla="*/ 9716 w 19335"/>
                  <a:gd name="connsiteY9" fmla="*/ 14097 h 18478"/>
                  <a:gd name="connsiteX10" fmla="*/ 3715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30" y="7048"/>
                    </a:lnTo>
                    <a:lnTo>
                      <a:pt x="9716" y="0"/>
                    </a:lnTo>
                    <a:lnTo>
                      <a:pt x="12002" y="7048"/>
                    </a:lnTo>
                    <a:lnTo>
                      <a:pt x="19336" y="7048"/>
                    </a:lnTo>
                    <a:lnTo>
                      <a:pt x="13430" y="11430"/>
                    </a:lnTo>
                    <a:lnTo>
                      <a:pt x="15716" y="18479"/>
                    </a:lnTo>
                    <a:lnTo>
                      <a:pt x="9716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9003AB3-14B7-350F-8FD4-A298F4C2CAE4}"/>
                  </a:ext>
                </a:extLst>
              </p:cNvPr>
              <p:cNvSpPr/>
              <p:nvPr/>
            </p:nvSpPr>
            <p:spPr>
              <a:xfrm>
                <a:off x="684085" y="561213"/>
                <a:ext cx="19335" cy="18478"/>
              </a:xfrm>
              <a:custGeom>
                <a:avLst/>
                <a:gdLst>
                  <a:gd name="connsiteX0" fmla="*/ 3620 w 19335"/>
                  <a:gd name="connsiteY0" fmla="*/ 18479 h 18478"/>
                  <a:gd name="connsiteX1" fmla="*/ 5905 w 19335"/>
                  <a:gd name="connsiteY1" fmla="*/ 11430 h 18478"/>
                  <a:gd name="connsiteX2" fmla="*/ 0 w 19335"/>
                  <a:gd name="connsiteY2" fmla="*/ 7048 h 18478"/>
                  <a:gd name="connsiteX3" fmla="*/ 7334 w 19335"/>
                  <a:gd name="connsiteY3" fmla="*/ 7048 h 18478"/>
                  <a:gd name="connsiteX4" fmla="*/ 9620 w 19335"/>
                  <a:gd name="connsiteY4" fmla="*/ 0 h 18478"/>
                  <a:gd name="connsiteX5" fmla="*/ 11906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620 w 19335"/>
                  <a:gd name="connsiteY9" fmla="*/ 14097 h 18478"/>
                  <a:gd name="connsiteX10" fmla="*/ 3620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620" y="18479"/>
                    </a:moveTo>
                    <a:lnTo>
                      <a:pt x="5905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620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BB98E85-F483-E547-12BD-D53FF798F5A1}"/>
                  </a:ext>
                </a:extLst>
              </p:cNvPr>
              <p:cNvSpPr/>
              <p:nvPr/>
            </p:nvSpPr>
            <p:spPr>
              <a:xfrm>
                <a:off x="732758" y="561213"/>
                <a:ext cx="19335" cy="18478"/>
              </a:xfrm>
              <a:custGeom>
                <a:avLst/>
                <a:gdLst>
                  <a:gd name="connsiteX0" fmla="*/ 3715 w 19335"/>
                  <a:gd name="connsiteY0" fmla="*/ 18479 h 18478"/>
                  <a:gd name="connsiteX1" fmla="*/ 6001 w 19335"/>
                  <a:gd name="connsiteY1" fmla="*/ 11430 h 18478"/>
                  <a:gd name="connsiteX2" fmla="*/ 0 w 19335"/>
                  <a:gd name="connsiteY2" fmla="*/ 7048 h 18478"/>
                  <a:gd name="connsiteX3" fmla="*/ 7430 w 19335"/>
                  <a:gd name="connsiteY3" fmla="*/ 7048 h 18478"/>
                  <a:gd name="connsiteX4" fmla="*/ 9716 w 19335"/>
                  <a:gd name="connsiteY4" fmla="*/ 0 h 18478"/>
                  <a:gd name="connsiteX5" fmla="*/ 12002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716 w 19335"/>
                  <a:gd name="connsiteY9" fmla="*/ 14097 h 18478"/>
                  <a:gd name="connsiteX10" fmla="*/ 3715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30" y="7048"/>
                    </a:lnTo>
                    <a:lnTo>
                      <a:pt x="9716" y="0"/>
                    </a:lnTo>
                    <a:lnTo>
                      <a:pt x="12002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716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51CAAEE-F36D-6DE6-D1EC-C2FAF9BAE7C7}"/>
                  </a:ext>
                </a:extLst>
              </p:cNvPr>
              <p:cNvSpPr/>
              <p:nvPr/>
            </p:nvSpPr>
            <p:spPr>
              <a:xfrm>
                <a:off x="781431" y="561213"/>
                <a:ext cx="19430" cy="18478"/>
              </a:xfrm>
              <a:custGeom>
                <a:avLst/>
                <a:gdLst>
                  <a:gd name="connsiteX0" fmla="*/ 3715 w 19430"/>
                  <a:gd name="connsiteY0" fmla="*/ 18479 h 18478"/>
                  <a:gd name="connsiteX1" fmla="*/ 6001 w 19430"/>
                  <a:gd name="connsiteY1" fmla="*/ 11430 h 18478"/>
                  <a:gd name="connsiteX2" fmla="*/ 0 w 19430"/>
                  <a:gd name="connsiteY2" fmla="*/ 7048 h 18478"/>
                  <a:gd name="connsiteX3" fmla="*/ 7429 w 19430"/>
                  <a:gd name="connsiteY3" fmla="*/ 7048 h 18478"/>
                  <a:gd name="connsiteX4" fmla="*/ 9715 w 19430"/>
                  <a:gd name="connsiteY4" fmla="*/ 0 h 18478"/>
                  <a:gd name="connsiteX5" fmla="*/ 12002 w 19430"/>
                  <a:gd name="connsiteY5" fmla="*/ 7048 h 18478"/>
                  <a:gd name="connsiteX6" fmla="*/ 19431 w 19430"/>
                  <a:gd name="connsiteY6" fmla="*/ 7048 h 18478"/>
                  <a:gd name="connsiteX7" fmla="*/ 13430 w 19430"/>
                  <a:gd name="connsiteY7" fmla="*/ 11430 h 18478"/>
                  <a:gd name="connsiteX8" fmla="*/ 15716 w 19430"/>
                  <a:gd name="connsiteY8" fmla="*/ 18479 h 18478"/>
                  <a:gd name="connsiteX9" fmla="*/ 9715 w 19430"/>
                  <a:gd name="connsiteY9" fmla="*/ 14097 h 18478"/>
                  <a:gd name="connsiteX10" fmla="*/ 3715 w 19430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430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29" y="7048"/>
                    </a:lnTo>
                    <a:lnTo>
                      <a:pt x="9715" y="0"/>
                    </a:lnTo>
                    <a:lnTo>
                      <a:pt x="12002" y="7048"/>
                    </a:lnTo>
                    <a:lnTo>
                      <a:pt x="19431" y="7048"/>
                    </a:lnTo>
                    <a:lnTo>
                      <a:pt x="13430" y="11430"/>
                    </a:lnTo>
                    <a:lnTo>
                      <a:pt x="15716" y="18479"/>
                    </a:lnTo>
                    <a:lnTo>
                      <a:pt x="9715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049C94D-29DB-0935-0A4E-76183797B7A0}"/>
                  </a:ext>
                </a:extLst>
              </p:cNvPr>
              <p:cNvSpPr/>
              <p:nvPr/>
            </p:nvSpPr>
            <p:spPr>
              <a:xfrm>
                <a:off x="830198" y="561213"/>
                <a:ext cx="19335" cy="18478"/>
              </a:xfrm>
              <a:custGeom>
                <a:avLst/>
                <a:gdLst>
                  <a:gd name="connsiteX0" fmla="*/ 3715 w 19335"/>
                  <a:gd name="connsiteY0" fmla="*/ 18479 h 18478"/>
                  <a:gd name="connsiteX1" fmla="*/ 6001 w 19335"/>
                  <a:gd name="connsiteY1" fmla="*/ 11430 h 18478"/>
                  <a:gd name="connsiteX2" fmla="*/ 0 w 19335"/>
                  <a:gd name="connsiteY2" fmla="*/ 7048 h 18478"/>
                  <a:gd name="connsiteX3" fmla="*/ 7334 w 19335"/>
                  <a:gd name="connsiteY3" fmla="*/ 7048 h 18478"/>
                  <a:gd name="connsiteX4" fmla="*/ 9620 w 19335"/>
                  <a:gd name="connsiteY4" fmla="*/ 0 h 18478"/>
                  <a:gd name="connsiteX5" fmla="*/ 11906 w 19335"/>
                  <a:gd name="connsiteY5" fmla="*/ 7048 h 18478"/>
                  <a:gd name="connsiteX6" fmla="*/ 19336 w 19335"/>
                  <a:gd name="connsiteY6" fmla="*/ 7048 h 18478"/>
                  <a:gd name="connsiteX7" fmla="*/ 13335 w 19335"/>
                  <a:gd name="connsiteY7" fmla="*/ 11430 h 18478"/>
                  <a:gd name="connsiteX8" fmla="*/ 15621 w 19335"/>
                  <a:gd name="connsiteY8" fmla="*/ 18479 h 18478"/>
                  <a:gd name="connsiteX9" fmla="*/ 9620 w 19335"/>
                  <a:gd name="connsiteY9" fmla="*/ 14097 h 18478"/>
                  <a:gd name="connsiteX10" fmla="*/ 3715 w 19335"/>
                  <a:gd name="connsiteY10" fmla="*/ 18479 h 1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335" h="18478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608" name="Picture 607">
            <a:extLst>
              <a:ext uri="{FF2B5EF4-FFF2-40B4-BE49-F238E27FC236}">
                <a16:creationId xmlns:a16="http://schemas.microsoft.com/office/drawing/2014/main" id="{B69F2F4D-1E9F-7766-5173-E1A70772E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39954" y="400050"/>
            <a:ext cx="1450467" cy="336041"/>
          </a:xfrm>
          <a:custGeom>
            <a:avLst/>
            <a:gdLst>
              <a:gd name="connsiteX0" fmla="*/ -759 w 1450467"/>
              <a:gd name="connsiteY0" fmla="*/ -264 h 336041"/>
              <a:gd name="connsiteX1" fmla="*/ 1449709 w 1450467"/>
              <a:gd name="connsiteY1" fmla="*/ -264 h 336041"/>
              <a:gd name="connsiteX2" fmla="*/ 1449709 w 1450467"/>
              <a:gd name="connsiteY2" fmla="*/ 335778 h 336041"/>
              <a:gd name="connsiteX3" fmla="*/ -759 w 1450467"/>
              <a:gd name="connsiteY3" fmla="*/ 335778 h 33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67" h="336041">
                <a:moveTo>
                  <a:pt x="-759" y="-264"/>
                </a:moveTo>
                <a:lnTo>
                  <a:pt x="1449709" y="-264"/>
                </a:lnTo>
                <a:lnTo>
                  <a:pt x="1449709" y="335778"/>
                </a:lnTo>
                <a:lnTo>
                  <a:pt x="-759" y="335778"/>
                </a:lnTo>
                <a:close/>
              </a:path>
            </a:pathLst>
          </a:custGeom>
        </p:spPr>
      </p:pic>
      <p:grpSp>
        <p:nvGrpSpPr>
          <p:cNvPr id="2" name="Graphic 19">
            <a:extLst>
              <a:ext uri="{FF2B5EF4-FFF2-40B4-BE49-F238E27FC236}">
                <a16:creationId xmlns:a16="http://schemas.microsoft.com/office/drawing/2014/main" id="{0B042171-673F-6AE1-5383-CC2EF3705D49}"/>
              </a:ext>
            </a:extLst>
          </p:cNvPr>
          <p:cNvGrpSpPr/>
          <p:nvPr userDrawn="1"/>
        </p:nvGrpSpPr>
        <p:grpSpPr>
          <a:xfrm>
            <a:off x="457201" y="4585410"/>
            <a:ext cx="1342785" cy="329483"/>
            <a:chOff x="944880" y="6179493"/>
            <a:chExt cx="2442598" cy="59934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627F33C-9A25-D80A-F7ED-FAAF0182B80D}"/>
                </a:ext>
              </a:extLst>
            </p:cNvPr>
            <p:cNvSpPr/>
            <p:nvPr/>
          </p:nvSpPr>
          <p:spPr>
            <a:xfrm>
              <a:off x="944880" y="6179493"/>
              <a:ext cx="599319" cy="599348"/>
            </a:xfrm>
            <a:custGeom>
              <a:avLst/>
              <a:gdLst>
                <a:gd name="connsiteX0" fmla="*/ 0 w 599319"/>
                <a:gd name="connsiteY0" fmla="*/ 0 h 599348"/>
                <a:gd name="connsiteX1" fmla="*/ 599320 w 599319"/>
                <a:gd name="connsiteY1" fmla="*/ 0 h 599348"/>
                <a:gd name="connsiteX2" fmla="*/ 599320 w 599319"/>
                <a:gd name="connsiteY2" fmla="*/ 599348 h 599348"/>
                <a:gd name="connsiteX3" fmla="*/ 0 w 599319"/>
                <a:gd name="connsiteY3" fmla="*/ 599348 h 599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9319" h="599348">
                  <a:moveTo>
                    <a:pt x="0" y="0"/>
                  </a:moveTo>
                  <a:lnTo>
                    <a:pt x="599320" y="0"/>
                  </a:lnTo>
                  <a:lnTo>
                    <a:pt x="599320" y="599348"/>
                  </a:lnTo>
                  <a:lnTo>
                    <a:pt x="0" y="599348"/>
                  </a:lnTo>
                  <a:close/>
                </a:path>
              </a:pathLst>
            </a:custGeom>
            <a:solidFill>
              <a:srgbClr val="00A6B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787AF-798B-D99A-06EE-6B77DC552CCA}"/>
                </a:ext>
              </a:extLst>
            </p:cNvPr>
            <p:cNvSpPr/>
            <p:nvPr/>
          </p:nvSpPr>
          <p:spPr>
            <a:xfrm>
              <a:off x="1675099" y="6259130"/>
              <a:ext cx="127699" cy="168560"/>
            </a:xfrm>
            <a:custGeom>
              <a:avLst/>
              <a:gdLst>
                <a:gd name="connsiteX0" fmla="*/ 58178 w 127699"/>
                <a:gd name="connsiteY0" fmla="*/ 79037 h 168560"/>
                <a:gd name="connsiteX1" fmla="*/ 84752 w 127699"/>
                <a:gd name="connsiteY1" fmla="*/ 52463 h 168560"/>
                <a:gd name="connsiteX2" fmla="*/ 53891 w 127699"/>
                <a:gd name="connsiteY2" fmla="*/ 26346 h 168560"/>
                <a:gd name="connsiteX3" fmla="*/ 30632 w 127699"/>
                <a:gd name="connsiteY3" fmla="*/ 26346 h 168560"/>
                <a:gd name="connsiteX4" fmla="*/ 30632 w 127699"/>
                <a:gd name="connsiteY4" fmla="*/ 79037 h 168560"/>
                <a:gd name="connsiteX5" fmla="*/ 58178 w 127699"/>
                <a:gd name="connsiteY5" fmla="*/ 79037 h 168560"/>
                <a:gd name="connsiteX6" fmla="*/ 0 w 127699"/>
                <a:gd name="connsiteY6" fmla="*/ 0 h 168560"/>
                <a:gd name="connsiteX7" fmla="*/ 54349 w 127699"/>
                <a:gd name="connsiteY7" fmla="*/ 0 h 168560"/>
                <a:gd name="connsiteX8" fmla="*/ 88295 w 127699"/>
                <a:gd name="connsiteY8" fmla="*/ 4743 h 168560"/>
                <a:gd name="connsiteX9" fmla="*/ 115841 w 127699"/>
                <a:gd name="connsiteY9" fmla="*/ 50805 h 168560"/>
                <a:gd name="connsiteX10" fmla="*/ 87352 w 127699"/>
                <a:gd name="connsiteY10" fmla="*/ 96867 h 168560"/>
                <a:gd name="connsiteX11" fmla="*/ 87352 w 127699"/>
                <a:gd name="connsiteY11" fmla="*/ 97353 h 168560"/>
                <a:gd name="connsiteX12" fmla="*/ 93038 w 127699"/>
                <a:gd name="connsiteY12" fmla="*/ 105668 h 168560"/>
                <a:gd name="connsiteX13" fmla="*/ 127699 w 127699"/>
                <a:gd name="connsiteY13" fmla="*/ 168560 h 168560"/>
                <a:gd name="connsiteX14" fmla="*/ 93524 w 127699"/>
                <a:gd name="connsiteY14" fmla="*/ 168560 h 168560"/>
                <a:gd name="connsiteX15" fmla="*/ 60063 w 127699"/>
                <a:gd name="connsiteY15" fmla="*/ 105668 h 168560"/>
                <a:gd name="connsiteX16" fmla="*/ 30632 w 127699"/>
                <a:gd name="connsiteY16" fmla="*/ 105668 h 168560"/>
                <a:gd name="connsiteX17" fmla="*/ 30632 w 127699"/>
                <a:gd name="connsiteY17" fmla="*/ 168560 h 168560"/>
                <a:gd name="connsiteX18" fmla="*/ 0 w 127699"/>
                <a:gd name="connsiteY18" fmla="*/ 168560 h 168560"/>
                <a:gd name="connsiteX19" fmla="*/ 0 w 127699"/>
                <a:gd name="connsiteY19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7699" h="168560">
                  <a:moveTo>
                    <a:pt x="58178" y="79037"/>
                  </a:moveTo>
                  <a:cubicBezTo>
                    <a:pt x="74551" y="79037"/>
                    <a:pt x="84752" y="69293"/>
                    <a:pt x="84752" y="52463"/>
                  </a:cubicBezTo>
                  <a:cubicBezTo>
                    <a:pt x="84752" y="35632"/>
                    <a:pt x="77865" y="26346"/>
                    <a:pt x="53891" y="26346"/>
                  </a:cubicBezTo>
                  <a:lnTo>
                    <a:pt x="30632" y="26346"/>
                  </a:lnTo>
                  <a:lnTo>
                    <a:pt x="30632" y="79037"/>
                  </a:lnTo>
                  <a:lnTo>
                    <a:pt x="58178" y="79037"/>
                  </a:lnTo>
                  <a:close/>
                  <a:moveTo>
                    <a:pt x="0" y="0"/>
                  </a:moveTo>
                  <a:lnTo>
                    <a:pt x="54349" y="0"/>
                  </a:lnTo>
                  <a:cubicBezTo>
                    <a:pt x="72636" y="0"/>
                    <a:pt x="80923" y="1429"/>
                    <a:pt x="88295" y="4743"/>
                  </a:cubicBezTo>
                  <a:cubicBezTo>
                    <a:pt x="105154" y="12344"/>
                    <a:pt x="115841" y="28489"/>
                    <a:pt x="115841" y="50805"/>
                  </a:cubicBezTo>
                  <a:cubicBezTo>
                    <a:pt x="115841" y="70979"/>
                    <a:pt x="105154" y="89724"/>
                    <a:pt x="87352" y="96867"/>
                  </a:cubicBezTo>
                  <a:lnTo>
                    <a:pt x="87352" y="97353"/>
                  </a:lnTo>
                  <a:cubicBezTo>
                    <a:pt x="87352" y="97353"/>
                    <a:pt x="89724" y="99725"/>
                    <a:pt x="93038" y="105668"/>
                  </a:cubicBezTo>
                  <a:lnTo>
                    <a:pt x="127699" y="168560"/>
                  </a:lnTo>
                  <a:lnTo>
                    <a:pt x="93524" y="168560"/>
                  </a:lnTo>
                  <a:lnTo>
                    <a:pt x="60063" y="105668"/>
                  </a:lnTo>
                  <a:lnTo>
                    <a:pt x="30632" y="105668"/>
                  </a:lnTo>
                  <a:lnTo>
                    <a:pt x="30632" y="168560"/>
                  </a:lnTo>
                  <a:lnTo>
                    <a:pt x="0" y="168560"/>
                  </a:lnTo>
                  <a:cubicBezTo>
                    <a:pt x="0" y="16856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559F742-72E8-5B6E-EF37-8499C64673E3}"/>
                </a:ext>
              </a:extLst>
            </p:cNvPr>
            <p:cNvSpPr/>
            <p:nvPr/>
          </p:nvSpPr>
          <p:spPr>
            <a:xfrm>
              <a:off x="1831344" y="6259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896 w 104696"/>
                <a:gd name="connsiteY1" fmla="*/ 0 h 168560"/>
                <a:gd name="connsiteX2" fmla="*/ 100896 w 104696"/>
                <a:gd name="connsiteY2" fmla="*/ 26346 h 168560"/>
                <a:gd name="connsiteX3" fmla="*/ 30632 w 104696"/>
                <a:gd name="connsiteY3" fmla="*/ 26346 h 168560"/>
                <a:gd name="connsiteX4" fmla="*/ 30632 w 104696"/>
                <a:gd name="connsiteY4" fmla="*/ 70493 h 168560"/>
                <a:gd name="connsiteX5" fmla="*/ 87352 w 104696"/>
                <a:gd name="connsiteY5" fmla="*/ 70493 h 168560"/>
                <a:gd name="connsiteX6" fmla="*/ 87352 w 104696"/>
                <a:gd name="connsiteY6" fmla="*/ 96839 h 168560"/>
                <a:gd name="connsiteX7" fmla="*/ 30632 w 104696"/>
                <a:gd name="connsiteY7" fmla="*/ 96839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0 h 168560"/>
                <a:gd name="connsiteX11" fmla="*/ 0 w 104696"/>
                <a:gd name="connsiteY11" fmla="*/ 168560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896" y="0"/>
                  </a:lnTo>
                  <a:lnTo>
                    <a:pt x="100896" y="26346"/>
                  </a:lnTo>
                  <a:lnTo>
                    <a:pt x="30632" y="26346"/>
                  </a:lnTo>
                  <a:lnTo>
                    <a:pt x="30632" y="70493"/>
                  </a:lnTo>
                  <a:lnTo>
                    <a:pt x="87352" y="70493"/>
                  </a:lnTo>
                  <a:lnTo>
                    <a:pt x="87352" y="96839"/>
                  </a:lnTo>
                  <a:lnTo>
                    <a:pt x="30632" y="96839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0"/>
                  </a:lnTo>
                  <a:lnTo>
                    <a:pt x="0" y="168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1251B08-5318-5793-811F-FCC17D4DF45C}"/>
                </a:ext>
              </a:extLst>
            </p:cNvPr>
            <p:cNvSpPr/>
            <p:nvPr/>
          </p:nvSpPr>
          <p:spPr>
            <a:xfrm>
              <a:off x="1955099" y="6256301"/>
              <a:ext cx="113697" cy="174246"/>
            </a:xfrm>
            <a:custGeom>
              <a:avLst/>
              <a:gdLst>
                <a:gd name="connsiteX0" fmla="*/ 16573 w 113697"/>
                <a:gd name="connsiteY0" fmla="*/ 128185 h 174246"/>
                <a:gd name="connsiteX1" fmla="*/ 58578 w 113697"/>
                <a:gd name="connsiteY1" fmla="*/ 145987 h 174246"/>
                <a:gd name="connsiteX2" fmla="*/ 83037 w 113697"/>
                <a:gd name="connsiteY2" fmla="*/ 125585 h 174246"/>
                <a:gd name="connsiteX3" fmla="*/ 3515 w 113697"/>
                <a:gd name="connsiteY3" fmla="*/ 48891 h 174246"/>
                <a:gd name="connsiteX4" fmla="*/ 60035 w 113697"/>
                <a:gd name="connsiteY4" fmla="*/ 0 h 174246"/>
                <a:gd name="connsiteX5" fmla="*/ 110354 w 113697"/>
                <a:gd name="connsiteY5" fmla="*/ 18059 h 174246"/>
                <a:gd name="connsiteX6" fmla="*/ 97067 w 113697"/>
                <a:gd name="connsiteY6" fmla="*/ 42976 h 174246"/>
                <a:gd name="connsiteX7" fmla="*/ 59806 w 113697"/>
                <a:gd name="connsiteY7" fmla="*/ 28260 h 174246"/>
                <a:gd name="connsiteX8" fmla="*/ 34404 w 113697"/>
                <a:gd name="connsiteY8" fmla="*/ 48434 h 174246"/>
                <a:gd name="connsiteX9" fmla="*/ 113698 w 113697"/>
                <a:gd name="connsiteY9" fmla="*/ 124870 h 174246"/>
                <a:gd name="connsiteX10" fmla="*/ 58149 w 113697"/>
                <a:gd name="connsiteY10" fmla="*/ 174247 h 174246"/>
                <a:gd name="connsiteX11" fmla="*/ 0 w 113697"/>
                <a:gd name="connsiteY11" fmla="*/ 151216 h 174246"/>
                <a:gd name="connsiteX12" fmla="*/ 16630 w 113697"/>
                <a:gd name="connsiteY12" fmla="*/ 128185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97" h="174246">
                  <a:moveTo>
                    <a:pt x="16573" y="128185"/>
                  </a:moveTo>
                  <a:cubicBezTo>
                    <a:pt x="16573" y="128185"/>
                    <a:pt x="34861" y="145987"/>
                    <a:pt x="58578" y="145987"/>
                  </a:cubicBezTo>
                  <a:cubicBezTo>
                    <a:pt x="71407" y="145987"/>
                    <a:pt x="83037" y="139329"/>
                    <a:pt x="83037" y="125585"/>
                  </a:cubicBezTo>
                  <a:cubicBezTo>
                    <a:pt x="83037" y="95439"/>
                    <a:pt x="3515" y="100668"/>
                    <a:pt x="3515" y="48891"/>
                  </a:cubicBezTo>
                  <a:cubicBezTo>
                    <a:pt x="3515" y="20888"/>
                    <a:pt x="27717" y="0"/>
                    <a:pt x="60035" y="0"/>
                  </a:cubicBezTo>
                  <a:cubicBezTo>
                    <a:pt x="92352" y="0"/>
                    <a:pt x="110354" y="18059"/>
                    <a:pt x="110354" y="18059"/>
                  </a:cubicBezTo>
                  <a:lnTo>
                    <a:pt x="97067" y="42976"/>
                  </a:lnTo>
                  <a:cubicBezTo>
                    <a:pt x="97067" y="42976"/>
                    <a:pt x="80923" y="28260"/>
                    <a:pt x="59806" y="28260"/>
                  </a:cubicBezTo>
                  <a:cubicBezTo>
                    <a:pt x="45548" y="28260"/>
                    <a:pt x="34404" y="36575"/>
                    <a:pt x="34404" y="48434"/>
                  </a:cubicBezTo>
                  <a:cubicBezTo>
                    <a:pt x="34404" y="78351"/>
                    <a:pt x="113698" y="70979"/>
                    <a:pt x="113698" y="124870"/>
                  </a:cubicBezTo>
                  <a:cubicBezTo>
                    <a:pt x="113698" y="151702"/>
                    <a:pt x="93295" y="174247"/>
                    <a:pt x="58149" y="174247"/>
                  </a:cubicBezTo>
                  <a:cubicBezTo>
                    <a:pt x="20631" y="174247"/>
                    <a:pt x="0" y="151216"/>
                    <a:pt x="0" y="151216"/>
                  </a:cubicBezTo>
                  <a:lnTo>
                    <a:pt x="16630" y="128185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1E33D0D-A69E-0EDA-64EB-1DBD1BC703EC}"/>
                </a:ext>
              </a:extLst>
            </p:cNvPr>
            <p:cNvSpPr/>
            <p:nvPr/>
          </p:nvSpPr>
          <p:spPr>
            <a:xfrm>
              <a:off x="2097028" y="6259130"/>
              <a:ext cx="136042" cy="171389"/>
            </a:xfrm>
            <a:custGeom>
              <a:avLst/>
              <a:gdLst>
                <a:gd name="connsiteX0" fmla="*/ 0 w 136042"/>
                <a:gd name="connsiteY0" fmla="*/ 0 h 171389"/>
                <a:gd name="connsiteX1" fmla="*/ 30632 w 136042"/>
                <a:gd name="connsiteY1" fmla="*/ 0 h 171389"/>
                <a:gd name="connsiteX2" fmla="*/ 30632 w 136042"/>
                <a:gd name="connsiteY2" fmla="*/ 108011 h 171389"/>
                <a:gd name="connsiteX3" fmla="*/ 67893 w 136042"/>
                <a:gd name="connsiteY3" fmla="*/ 143386 h 171389"/>
                <a:gd name="connsiteX4" fmla="*/ 105411 w 136042"/>
                <a:gd name="connsiteY4" fmla="*/ 107783 h 171389"/>
                <a:gd name="connsiteX5" fmla="*/ 105411 w 136042"/>
                <a:gd name="connsiteY5" fmla="*/ 0 h 171389"/>
                <a:gd name="connsiteX6" fmla="*/ 136043 w 136042"/>
                <a:gd name="connsiteY6" fmla="*/ 0 h 171389"/>
                <a:gd name="connsiteX7" fmla="*/ 136043 w 136042"/>
                <a:gd name="connsiteY7" fmla="*/ 108011 h 171389"/>
                <a:gd name="connsiteX8" fmla="*/ 68150 w 136042"/>
                <a:gd name="connsiteY8" fmla="*/ 171389 h 171389"/>
                <a:gd name="connsiteX9" fmla="*/ 29 w 136042"/>
                <a:gd name="connsiteY9" fmla="*/ 108011 h 171389"/>
                <a:gd name="connsiteX10" fmla="*/ 29 w 136042"/>
                <a:gd name="connsiteY10" fmla="*/ 0 h 17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042" h="171389">
                  <a:moveTo>
                    <a:pt x="0" y="0"/>
                  </a:moveTo>
                  <a:lnTo>
                    <a:pt x="30632" y="0"/>
                  </a:lnTo>
                  <a:lnTo>
                    <a:pt x="30632" y="108011"/>
                  </a:lnTo>
                  <a:cubicBezTo>
                    <a:pt x="30632" y="130557"/>
                    <a:pt x="45348" y="143386"/>
                    <a:pt x="67893" y="143386"/>
                  </a:cubicBezTo>
                  <a:cubicBezTo>
                    <a:pt x="90438" y="143386"/>
                    <a:pt x="105411" y="130585"/>
                    <a:pt x="105411" y="107783"/>
                  </a:cubicBezTo>
                  <a:lnTo>
                    <a:pt x="105411" y="0"/>
                  </a:lnTo>
                  <a:lnTo>
                    <a:pt x="136043" y="0"/>
                  </a:lnTo>
                  <a:lnTo>
                    <a:pt x="136043" y="108011"/>
                  </a:lnTo>
                  <a:cubicBezTo>
                    <a:pt x="136043" y="145758"/>
                    <a:pt x="108754" y="171389"/>
                    <a:pt x="68150" y="171389"/>
                  </a:cubicBezTo>
                  <a:cubicBezTo>
                    <a:pt x="27546" y="171389"/>
                    <a:pt x="29" y="145758"/>
                    <a:pt x="29" y="108011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EA5701-1809-EA05-37B1-CEC35BFD743D}"/>
                </a:ext>
              </a:extLst>
            </p:cNvPr>
            <p:cNvSpPr/>
            <p:nvPr/>
          </p:nvSpPr>
          <p:spPr>
            <a:xfrm>
              <a:off x="2273447" y="6259130"/>
              <a:ext cx="103496" cy="168560"/>
            </a:xfrm>
            <a:custGeom>
              <a:avLst/>
              <a:gdLst>
                <a:gd name="connsiteX0" fmla="*/ 0 w 103496"/>
                <a:gd name="connsiteY0" fmla="*/ 0 h 168560"/>
                <a:gd name="connsiteX1" fmla="*/ 30632 w 103496"/>
                <a:gd name="connsiteY1" fmla="*/ 0 h 168560"/>
                <a:gd name="connsiteX2" fmla="*/ 30632 w 103496"/>
                <a:gd name="connsiteY2" fmla="*/ 142215 h 168560"/>
                <a:gd name="connsiteX3" fmla="*/ 103497 w 103496"/>
                <a:gd name="connsiteY3" fmla="*/ 142215 h 168560"/>
                <a:gd name="connsiteX4" fmla="*/ 103497 w 103496"/>
                <a:gd name="connsiteY4" fmla="*/ 168560 h 168560"/>
                <a:gd name="connsiteX5" fmla="*/ 0 w 103496"/>
                <a:gd name="connsiteY5" fmla="*/ 168560 h 168560"/>
                <a:gd name="connsiteX6" fmla="*/ 0 w 103496"/>
                <a:gd name="connsiteY6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96" h="168560">
                  <a:moveTo>
                    <a:pt x="0" y="0"/>
                  </a:moveTo>
                  <a:lnTo>
                    <a:pt x="30632" y="0"/>
                  </a:lnTo>
                  <a:lnTo>
                    <a:pt x="30632" y="142215"/>
                  </a:lnTo>
                  <a:lnTo>
                    <a:pt x="103497" y="142215"/>
                  </a:lnTo>
                  <a:lnTo>
                    <a:pt x="103497" y="168560"/>
                  </a:lnTo>
                  <a:lnTo>
                    <a:pt x="0" y="168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CDBB64C-EF5E-3E91-A8FC-2DA4DE209D61}"/>
                </a:ext>
              </a:extLst>
            </p:cNvPr>
            <p:cNvSpPr/>
            <p:nvPr/>
          </p:nvSpPr>
          <p:spPr>
            <a:xfrm>
              <a:off x="2367485" y="6259130"/>
              <a:ext cx="141243" cy="168560"/>
            </a:xfrm>
            <a:custGeom>
              <a:avLst/>
              <a:gdLst>
                <a:gd name="connsiteX0" fmla="*/ 55292 w 141243"/>
                <a:gd name="connsiteY0" fmla="*/ 26346 h 168560"/>
                <a:gd name="connsiteX1" fmla="*/ 0 w 141243"/>
                <a:gd name="connsiteY1" fmla="*/ 26346 h 168560"/>
                <a:gd name="connsiteX2" fmla="*/ 0 w 141243"/>
                <a:gd name="connsiteY2" fmla="*/ 0 h 168560"/>
                <a:gd name="connsiteX3" fmla="*/ 141243 w 141243"/>
                <a:gd name="connsiteY3" fmla="*/ 0 h 168560"/>
                <a:gd name="connsiteX4" fmla="*/ 141243 w 141243"/>
                <a:gd name="connsiteY4" fmla="*/ 26346 h 168560"/>
                <a:gd name="connsiteX5" fmla="*/ 85923 w 141243"/>
                <a:gd name="connsiteY5" fmla="*/ 26346 h 168560"/>
                <a:gd name="connsiteX6" fmla="*/ 85923 w 141243"/>
                <a:gd name="connsiteY6" fmla="*/ 168560 h 168560"/>
                <a:gd name="connsiteX7" fmla="*/ 55292 w 141243"/>
                <a:gd name="connsiteY7" fmla="*/ 168560 h 168560"/>
                <a:gd name="connsiteX8" fmla="*/ 55292 w 141243"/>
                <a:gd name="connsiteY8" fmla="*/ 26346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243" h="168560">
                  <a:moveTo>
                    <a:pt x="55292" y="26346"/>
                  </a:moveTo>
                  <a:lnTo>
                    <a:pt x="0" y="26346"/>
                  </a:lnTo>
                  <a:lnTo>
                    <a:pt x="0" y="0"/>
                  </a:lnTo>
                  <a:lnTo>
                    <a:pt x="141243" y="0"/>
                  </a:lnTo>
                  <a:lnTo>
                    <a:pt x="141243" y="26346"/>
                  </a:lnTo>
                  <a:lnTo>
                    <a:pt x="85923" y="26346"/>
                  </a:lnTo>
                  <a:lnTo>
                    <a:pt x="85923" y="168560"/>
                  </a:lnTo>
                  <a:lnTo>
                    <a:pt x="55292" y="168560"/>
                  </a:lnTo>
                  <a:lnTo>
                    <a:pt x="55292" y="26346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6811C6E-24CC-7B1A-3C68-3A57537B379C}"/>
                </a:ext>
              </a:extLst>
            </p:cNvPr>
            <p:cNvSpPr/>
            <p:nvPr/>
          </p:nvSpPr>
          <p:spPr>
            <a:xfrm>
              <a:off x="2518301" y="6256301"/>
              <a:ext cx="113697" cy="174246"/>
            </a:xfrm>
            <a:custGeom>
              <a:avLst/>
              <a:gdLst>
                <a:gd name="connsiteX0" fmla="*/ 16573 w 113697"/>
                <a:gd name="connsiteY0" fmla="*/ 128185 h 174246"/>
                <a:gd name="connsiteX1" fmla="*/ 58578 w 113697"/>
                <a:gd name="connsiteY1" fmla="*/ 145987 h 174246"/>
                <a:gd name="connsiteX2" fmla="*/ 83037 w 113697"/>
                <a:gd name="connsiteY2" fmla="*/ 125585 h 174246"/>
                <a:gd name="connsiteX3" fmla="*/ 3515 w 113697"/>
                <a:gd name="connsiteY3" fmla="*/ 48891 h 174246"/>
                <a:gd name="connsiteX4" fmla="*/ 60035 w 113697"/>
                <a:gd name="connsiteY4" fmla="*/ 0 h 174246"/>
                <a:gd name="connsiteX5" fmla="*/ 110354 w 113697"/>
                <a:gd name="connsiteY5" fmla="*/ 18059 h 174246"/>
                <a:gd name="connsiteX6" fmla="*/ 97067 w 113697"/>
                <a:gd name="connsiteY6" fmla="*/ 42976 h 174246"/>
                <a:gd name="connsiteX7" fmla="*/ 59806 w 113697"/>
                <a:gd name="connsiteY7" fmla="*/ 28260 h 174246"/>
                <a:gd name="connsiteX8" fmla="*/ 34404 w 113697"/>
                <a:gd name="connsiteY8" fmla="*/ 48434 h 174246"/>
                <a:gd name="connsiteX9" fmla="*/ 113698 w 113697"/>
                <a:gd name="connsiteY9" fmla="*/ 124870 h 174246"/>
                <a:gd name="connsiteX10" fmla="*/ 58149 w 113697"/>
                <a:gd name="connsiteY10" fmla="*/ 174247 h 174246"/>
                <a:gd name="connsiteX11" fmla="*/ 0 w 113697"/>
                <a:gd name="connsiteY11" fmla="*/ 151216 h 174246"/>
                <a:gd name="connsiteX12" fmla="*/ 16630 w 113697"/>
                <a:gd name="connsiteY12" fmla="*/ 128185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97" h="174246">
                  <a:moveTo>
                    <a:pt x="16573" y="128185"/>
                  </a:moveTo>
                  <a:cubicBezTo>
                    <a:pt x="16573" y="128185"/>
                    <a:pt x="34861" y="145987"/>
                    <a:pt x="58578" y="145987"/>
                  </a:cubicBezTo>
                  <a:cubicBezTo>
                    <a:pt x="71407" y="145987"/>
                    <a:pt x="83037" y="139329"/>
                    <a:pt x="83037" y="125585"/>
                  </a:cubicBezTo>
                  <a:cubicBezTo>
                    <a:pt x="83037" y="95439"/>
                    <a:pt x="3515" y="100668"/>
                    <a:pt x="3515" y="48891"/>
                  </a:cubicBezTo>
                  <a:cubicBezTo>
                    <a:pt x="3515" y="20888"/>
                    <a:pt x="27717" y="0"/>
                    <a:pt x="60035" y="0"/>
                  </a:cubicBezTo>
                  <a:cubicBezTo>
                    <a:pt x="92353" y="0"/>
                    <a:pt x="110354" y="18059"/>
                    <a:pt x="110354" y="18059"/>
                  </a:cubicBezTo>
                  <a:lnTo>
                    <a:pt x="97067" y="42976"/>
                  </a:lnTo>
                  <a:cubicBezTo>
                    <a:pt x="97067" y="42976"/>
                    <a:pt x="80923" y="28260"/>
                    <a:pt x="59806" y="28260"/>
                  </a:cubicBezTo>
                  <a:cubicBezTo>
                    <a:pt x="45548" y="28260"/>
                    <a:pt x="34404" y="36575"/>
                    <a:pt x="34404" y="48434"/>
                  </a:cubicBezTo>
                  <a:cubicBezTo>
                    <a:pt x="34404" y="78351"/>
                    <a:pt x="113698" y="70979"/>
                    <a:pt x="113698" y="124870"/>
                  </a:cubicBezTo>
                  <a:cubicBezTo>
                    <a:pt x="113698" y="151702"/>
                    <a:pt x="93295" y="174247"/>
                    <a:pt x="58149" y="174247"/>
                  </a:cubicBezTo>
                  <a:cubicBezTo>
                    <a:pt x="20631" y="174247"/>
                    <a:pt x="0" y="151216"/>
                    <a:pt x="0" y="151216"/>
                  </a:cubicBezTo>
                  <a:lnTo>
                    <a:pt x="16630" y="128185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F7B6377-53A7-6D41-E892-58ECC80E059A}"/>
                </a:ext>
              </a:extLst>
            </p:cNvPr>
            <p:cNvSpPr/>
            <p:nvPr/>
          </p:nvSpPr>
          <p:spPr>
            <a:xfrm>
              <a:off x="2738095" y="6259130"/>
              <a:ext cx="96867" cy="168560"/>
            </a:xfrm>
            <a:custGeom>
              <a:avLst/>
              <a:gdLst>
                <a:gd name="connsiteX0" fmla="*/ 0 w 96867"/>
                <a:gd name="connsiteY0" fmla="*/ 0 h 168560"/>
                <a:gd name="connsiteX1" fmla="*/ 96867 w 96867"/>
                <a:gd name="connsiteY1" fmla="*/ 0 h 168560"/>
                <a:gd name="connsiteX2" fmla="*/ 96867 w 96867"/>
                <a:gd name="connsiteY2" fmla="*/ 26346 h 168560"/>
                <a:gd name="connsiteX3" fmla="*/ 30632 w 96867"/>
                <a:gd name="connsiteY3" fmla="*/ 26346 h 168560"/>
                <a:gd name="connsiteX4" fmla="*/ 30632 w 96867"/>
                <a:gd name="connsiteY4" fmla="*/ 74065 h 168560"/>
                <a:gd name="connsiteX5" fmla="*/ 86438 w 96867"/>
                <a:gd name="connsiteY5" fmla="*/ 74065 h 168560"/>
                <a:gd name="connsiteX6" fmla="*/ 86438 w 96867"/>
                <a:gd name="connsiteY6" fmla="*/ 100410 h 168560"/>
                <a:gd name="connsiteX7" fmla="*/ 30632 w 96867"/>
                <a:gd name="connsiteY7" fmla="*/ 100410 h 168560"/>
                <a:gd name="connsiteX8" fmla="*/ 30632 w 96867"/>
                <a:gd name="connsiteY8" fmla="*/ 168560 h 168560"/>
                <a:gd name="connsiteX9" fmla="*/ 0 w 96867"/>
                <a:gd name="connsiteY9" fmla="*/ 168560 h 168560"/>
                <a:gd name="connsiteX10" fmla="*/ 0 w 96867"/>
                <a:gd name="connsiteY10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867" h="168560">
                  <a:moveTo>
                    <a:pt x="0" y="0"/>
                  </a:moveTo>
                  <a:lnTo>
                    <a:pt x="96867" y="0"/>
                  </a:lnTo>
                  <a:lnTo>
                    <a:pt x="96867" y="26346"/>
                  </a:lnTo>
                  <a:lnTo>
                    <a:pt x="30632" y="26346"/>
                  </a:lnTo>
                  <a:lnTo>
                    <a:pt x="30632" y="74065"/>
                  </a:lnTo>
                  <a:lnTo>
                    <a:pt x="86438" y="74065"/>
                  </a:lnTo>
                  <a:lnTo>
                    <a:pt x="86438" y="100410"/>
                  </a:lnTo>
                  <a:lnTo>
                    <a:pt x="30632" y="100410"/>
                  </a:lnTo>
                  <a:lnTo>
                    <a:pt x="30632" y="168560"/>
                  </a:lnTo>
                  <a:lnTo>
                    <a:pt x="0" y="168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60C37C2-4DB8-2A69-8E18-BBB037A425D0}"/>
                </a:ext>
              </a:extLst>
            </p:cNvPr>
            <p:cNvSpPr/>
            <p:nvPr/>
          </p:nvSpPr>
          <p:spPr>
            <a:xfrm>
              <a:off x="2852079" y="6256273"/>
              <a:ext cx="174246" cy="174246"/>
            </a:xfrm>
            <a:custGeom>
              <a:avLst/>
              <a:gdLst>
                <a:gd name="connsiteX0" fmla="*/ 87123 w 174246"/>
                <a:gd name="connsiteY0" fmla="*/ 146244 h 174246"/>
                <a:gd name="connsiteX1" fmla="*/ 142672 w 174246"/>
                <a:gd name="connsiteY1" fmla="*/ 85952 h 174246"/>
                <a:gd name="connsiteX2" fmla="*/ 87123 w 174246"/>
                <a:gd name="connsiteY2" fmla="*/ 28031 h 174246"/>
                <a:gd name="connsiteX3" fmla="*/ 31575 w 174246"/>
                <a:gd name="connsiteY3" fmla="*/ 85952 h 174246"/>
                <a:gd name="connsiteX4" fmla="*/ 87123 w 174246"/>
                <a:gd name="connsiteY4" fmla="*/ 146244 h 174246"/>
                <a:gd name="connsiteX5" fmla="*/ 87123 w 174246"/>
                <a:gd name="connsiteY5" fmla="*/ 0 h 174246"/>
                <a:gd name="connsiteX6" fmla="*/ 174247 w 174246"/>
                <a:gd name="connsiteY6" fmla="*/ 85923 h 174246"/>
                <a:gd name="connsiteX7" fmla="*/ 87123 w 174246"/>
                <a:gd name="connsiteY7" fmla="*/ 174247 h 174246"/>
                <a:gd name="connsiteX8" fmla="*/ 0 w 174246"/>
                <a:gd name="connsiteY8" fmla="*/ 85923 h 174246"/>
                <a:gd name="connsiteX9" fmla="*/ 87123 w 174246"/>
                <a:gd name="connsiteY9" fmla="*/ 0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246" h="174246">
                  <a:moveTo>
                    <a:pt x="87123" y="146244"/>
                  </a:moveTo>
                  <a:cubicBezTo>
                    <a:pt x="117984" y="146244"/>
                    <a:pt x="142672" y="120613"/>
                    <a:pt x="142672" y="85952"/>
                  </a:cubicBezTo>
                  <a:cubicBezTo>
                    <a:pt x="142672" y="51291"/>
                    <a:pt x="117984" y="28031"/>
                    <a:pt x="87123" y="28031"/>
                  </a:cubicBezTo>
                  <a:cubicBezTo>
                    <a:pt x="56263" y="28031"/>
                    <a:pt x="31575" y="52720"/>
                    <a:pt x="31575" y="85952"/>
                  </a:cubicBezTo>
                  <a:cubicBezTo>
                    <a:pt x="31575" y="120613"/>
                    <a:pt x="56263" y="146244"/>
                    <a:pt x="87123" y="146244"/>
                  </a:cubicBezTo>
                  <a:moveTo>
                    <a:pt x="87123" y="0"/>
                  </a:moveTo>
                  <a:cubicBezTo>
                    <a:pt x="136729" y="0"/>
                    <a:pt x="174247" y="37747"/>
                    <a:pt x="174247" y="85923"/>
                  </a:cubicBezTo>
                  <a:cubicBezTo>
                    <a:pt x="174247" y="134100"/>
                    <a:pt x="136729" y="174247"/>
                    <a:pt x="87123" y="174247"/>
                  </a:cubicBezTo>
                  <a:cubicBezTo>
                    <a:pt x="37518" y="174247"/>
                    <a:pt x="0" y="135557"/>
                    <a:pt x="0" y="85923"/>
                  </a:cubicBezTo>
                  <a:cubicBezTo>
                    <a:pt x="0" y="37747"/>
                    <a:pt x="37518" y="0"/>
                    <a:pt x="87123" y="0"/>
                  </a:cubicBezTo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6537584-3A5D-0EBA-ADA7-A018B08F6F86}"/>
                </a:ext>
              </a:extLst>
            </p:cNvPr>
            <p:cNvSpPr/>
            <p:nvPr/>
          </p:nvSpPr>
          <p:spPr>
            <a:xfrm>
              <a:off x="3057472" y="6259130"/>
              <a:ext cx="127699" cy="168560"/>
            </a:xfrm>
            <a:custGeom>
              <a:avLst/>
              <a:gdLst>
                <a:gd name="connsiteX0" fmla="*/ 58149 w 127699"/>
                <a:gd name="connsiteY0" fmla="*/ 79037 h 168560"/>
                <a:gd name="connsiteX1" fmla="*/ 84723 w 127699"/>
                <a:gd name="connsiteY1" fmla="*/ 52463 h 168560"/>
                <a:gd name="connsiteX2" fmla="*/ 53863 w 127699"/>
                <a:gd name="connsiteY2" fmla="*/ 26346 h 168560"/>
                <a:gd name="connsiteX3" fmla="*/ 30603 w 127699"/>
                <a:gd name="connsiteY3" fmla="*/ 26346 h 168560"/>
                <a:gd name="connsiteX4" fmla="*/ 30603 w 127699"/>
                <a:gd name="connsiteY4" fmla="*/ 79037 h 168560"/>
                <a:gd name="connsiteX5" fmla="*/ 58149 w 127699"/>
                <a:gd name="connsiteY5" fmla="*/ 79037 h 168560"/>
                <a:gd name="connsiteX6" fmla="*/ 0 w 127699"/>
                <a:gd name="connsiteY6" fmla="*/ 0 h 168560"/>
                <a:gd name="connsiteX7" fmla="*/ 54348 w 127699"/>
                <a:gd name="connsiteY7" fmla="*/ 0 h 168560"/>
                <a:gd name="connsiteX8" fmla="*/ 88295 w 127699"/>
                <a:gd name="connsiteY8" fmla="*/ 4743 h 168560"/>
                <a:gd name="connsiteX9" fmla="*/ 115841 w 127699"/>
                <a:gd name="connsiteY9" fmla="*/ 50805 h 168560"/>
                <a:gd name="connsiteX10" fmla="*/ 87352 w 127699"/>
                <a:gd name="connsiteY10" fmla="*/ 96867 h 168560"/>
                <a:gd name="connsiteX11" fmla="*/ 87352 w 127699"/>
                <a:gd name="connsiteY11" fmla="*/ 97353 h 168560"/>
                <a:gd name="connsiteX12" fmla="*/ 93038 w 127699"/>
                <a:gd name="connsiteY12" fmla="*/ 105668 h 168560"/>
                <a:gd name="connsiteX13" fmla="*/ 127699 w 127699"/>
                <a:gd name="connsiteY13" fmla="*/ 168560 h 168560"/>
                <a:gd name="connsiteX14" fmla="*/ 93524 w 127699"/>
                <a:gd name="connsiteY14" fmla="*/ 168560 h 168560"/>
                <a:gd name="connsiteX15" fmla="*/ 60063 w 127699"/>
                <a:gd name="connsiteY15" fmla="*/ 105668 h 168560"/>
                <a:gd name="connsiteX16" fmla="*/ 30632 w 127699"/>
                <a:gd name="connsiteY16" fmla="*/ 105668 h 168560"/>
                <a:gd name="connsiteX17" fmla="*/ 30632 w 127699"/>
                <a:gd name="connsiteY17" fmla="*/ 168560 h 168560"/>
                <a:gd name="connsiteX18" fmla="*/ 0 w 127699"/>
                <a:gd name="connsiteY18" fmla="*/ 168560 h 168560"/>
                <a:gd name="connsiteX19" fmla="*/ 0 w 127699"/>
                <a:gd name="connsiteY19" fmla="*/ 0 h 168560"/>
                <a:gd name="connsiteX20" fmla="*/ 0 w 127699"/>
                <a:gd name="connsiteY20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7699" h="168560">
                  <a:moveTo>
                    <a:pt x="58149" y="79037"/>
                  </a:moveTo>
                  <a:cubicBezTo>
                    <a:pt x="74522" y="79037"/>
                    <a:pt x="84723" y="69293"/>
                    <a:pt x="84723" y="52463"/>
                  </a:cubicBezTo>
                  <a:cubicBezTo>
                    <a:pt x="84723" y="35632"/>
                    <a:pt x="77837" y="26346"/>
                    <a:pt x="53863" y="26346"/>
                  </a:cubicBezTo>
                  <a:lnTo>
                    <a:pt x="30603" y="26346"/>
                  </a:lnTo>
                  <a:lnTo>
                    <a:pt x="30603" y="79037"/>
                  </a:lnTo>
                  <a:lnTo>
                    <a:pt x="58149" y="79037"/>
                  </a:lnTo>
                  <a:close/>
                  <a:moveTo>
                    <a:pt x="0" y="0"/>
                  </a:moveTo>
                  <a:lnTo>
                    <a:pt x="54348" y="0"/>
                  </a:lnTo>
                  <a:cubicBezTo>
                    <a:pt x="72636" y="0"/>
                    <a:pt x="80951" y="1429"/>
                    <a:pt x="88295" y="4743"/>
                  </a:cubicBezTo>
                  <a:cubicBezTo>
                    <a:pt x="105154" y="12344"/>
                    <a:pt x="115841" y="28489"/>
                    <a:pt x="115841" y="50805"/>
                  </a:cubicBezTo>
                  <a:cubicBezTo>
                    <a:pt x="115841" y="70979"/>
                    <a:pt x="105154" y="89724"/>
                    <a:pt x="87352" y="96867"/>
                  </a:cubicBezTo>
                  <a:lnTo>
                    <a:pt x="87352" y="97353"/>
                  </a:lnTo>
                  <a:cubicBezTo>
                    <a:pt x="87352" y="97353"/>
                    <a:pt x="89724" y="99725"/>
                    <a:pt x="93038" y="105668"/>
                  </a:cubicBezTo>
                  <a:lnTo>
                    <a:pt x="127699" y="168560"/>
                  </a:lnTo>
                  <a:lnTo>
                    <a:pt x="93524" y="168560"/>
                  </a:lnTo>
                  <a:lnTo>
                    <a:pt x="60063" y="105668"/>
                  </a:lnTo>
                  <a:lnTo>
                    <a:pt x="30632" y="105668"/>
                  </a:lnTo>
                  <a:lnTo>
                    <a:pt x="30632" y="168560"/>
                  </a:lnTo>
                  <a:lnTo>
                    <a:pt x="0" y="1685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8046B9F-5FB1-AD51-7DE8-4BB66B3ED41F}"/>
                </a:ext>
              </a:extLst>
            </p:cNvPr>
            <p:cNvSpPr/>
            <p:nvPr/>
          </p:nvSpPr>
          <p:spPr>
            <a:xfrm>
              <a:off x="1675099" y="6531130"/>
              <a:ext cx="143386" cy="168560"/>
            </a:xfrm>
            <a:custGeom>
              <a:avLst/>
              <a:gdLst>
                <a:gd name="connsiteX0" fmla="*/ 55806 w 143386"/>
                <a:gd name="connsiteY0" fmla="*/ 142215 h 168560"/>
                <a:gd name="connsiteX1" fmla="*/ 111840 w 143386"/>
                <a:gd name="connsiteY1" fmla="*/ 84066 h 168560"/>
                <a:gd name="connsiteX2" fmla="*/ 55806 w 143386"/>
                <a:gd name="connsiteY2" fmla="*/ 26374 h 168560"/>
                <a:gd name="connsiteX3" fmla="*/ 30632 w 143386"/>
                <a:gd name="connsiteY3" fmla="*/ 26374 h 168560"/>
                <a:gd name="connsiteX4" fmla="*/ 30632 w 143386"/>
                <a:gd name="connsiteY4" fmla="*/ 142215 h 168560"/>
                <a:gd name="connsiteX5" fmla="*/ 55806 w 143386"/>
                <a:gd name="connsiteY5" fmla="*/ 142215 h 168560"/>
                <a:gd name="connsiteX6" fmla="*/ 0 w 143386"/>
                <a:gd name="connsiteY6" fmla="*/ 0 h 168560"/>
                <a:gd name="connsiteX7" fmla="*/ 57435 w 143386"/>
                <a:gd name="connsiteY7" fmla="*/ 0 h 168560"/>
                <a:gd name="connsiteX8" fmla="*/ 143386 w 143386"/>
                <a:gd name="connsiteY8" fmla="*/ 84037 h 168560"/>
                <a:gd name="connsiteX9" fmla="*/ 57435 w 143386"/>
                <a:gd name="connsiteY9" fmla="*/ 168561 h 168560"/>
                <a:gd name="connsiteX10" fmla="*/ 0 w 143386"/>
                <a:gd name="connsiteY10" fmla="*/ 168561 h 168560"/>
                <a:gd name="connsiteX11" fmla="*/ 0 w 143386"/>
                <a:gd name="connsiteY11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386" h="168560">
                  <a:moveTo>
                    <a:pt x="55806" y="142215"/>
                  </a:moveTo>
                  <a:cubicBezTo>
                    <a:pt x="89981" y="142215"/>
                    <a:pt x="111840" y="122041"/>
                    <a:pt x="111840" y="84066"/>
                  </a:cubicBezTo>
                  <a:cubicBezTo>
                    <a:pt x="111840" y="46091"/>
                    <a:pt x="89524" y="26374"/>
                    <a:pt x="55806" y="26374"/>
                  </a:cubicBezTo>
                  <a:lnTo>
                    <a:pt x="30632" y="26374"/>
                  </a:lnTo>
                  <a:lnTo>
                    <a:pt x="30632" y="142215"/>
                  </a:lnTo>
                  <a:lnTo>
                    <a:pt x="55806" y="142215"/>
                  </a:lnTo>
                  <a:close/>
                  <a:moveTo>
                    <a:pt x="0" y="0"/>
                  </a:moveTo>
                  <a:lnTo>
                    <a:pt x="57435" y="0"/>
                  </a:lnTo>
                  <a:cubicBezTo>
                    <a:pt x="109440" y="0"/>
                    <a:pt x="143386" y="30860"/>
                    <a:pt x="143386" y="84037"/>
                  </a:cubicBezTo>
                  <a:cubicBezTo>
                    <a:pt x="143386" y="137214"/>
                    <a:pt x="109440" y="168561"/>
                    <a:pt x="57435" y="168561"/>
                  </a:cubicBez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270A7E2-E041-BAC7-4BF5-A9082F3F93A3}"/>
                </a:ext>
              </a:extLst>
            </p:cNvPr>
            <p:cNvSpPr/>
            <p:nvPr/>
          </p:nvSpPr>
          <p:spPr>
            <a:xfrm>
              <a:off x="1850574" y="6531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896 w 104696"/>
                <a:gd name="connsiteY1" fmla="*/ 0 h 168560"/>
                <a:gd name="connsiteX2" fmla="*/ 100896 w 104696"/>
                <a:gd name="connsiteY2" fmla="*/ 26374 h 168560"/>
                <a:gd name="connsiteX3" fmla="*/ 30632 w 104696"/>
                <a:gd name="connsiteY3" fmla="*/ 26374 h 168560"/>
                <a:gd name="connsiteX4" fmla="*/ 30632 w 104696"/>
                <a:gd name="connsiteY4" fmla="*/ 70522 h 168560"/>
                <a:gd name="connsiteX5" fmla="*/ 87352 w 104696"/>
                <a:gd name="connsiteY5" fmla="*/ 70522 h 168560"/>
                <a:gd name="connsiteX6" fmla="*/ 87352 w 104696"/>
                <a:gd name="connsiteY6" fmla="*/ 96867 h 168560"/>
                <a:gd name="connsiteX7" fmla="*/ 30632 w 104696"/>
                <a:gd name="connsiteY7" fmla="*/ 96867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1 h 168560"/>
                <a:gd name="connsiteX11" fmla="*/ 0 w 104696"/>
                <a:gd name="connsiteY11" fmla="*/ 168561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896" y="0"/>
                  </a:lnTo>
                  <a:lnTo>
                    <a:pt x="100896" y="26374"/>
                  </a:lnTo>
                  <a:lnTo>
                    <a:pt x="30632" y="26374"/>
                  </a:lnTo>
                  <a:lnTo>
                    <a:pt x="30632" y="70522"/>
                  </a:lnTo>
                  <a:lnTo>
                    <a:pt x="87352" y="70522"/>
                  </a:lnTo>
                  <a:lnTo>
                    <a:pt x="87352" y="96867"/>
                  </a:lnTo>
                  <a:lnTo>
                    <a:pt x="30632" y="96867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8BB85B2-C998-2705-811D-E2609A3DCA37}"/>
                </a:ext>
              </a:extLst>
            </p:cNvPr>
            <p:cNvSpPr/>
            <p:nvPr/>
          </p:nvSpPr>
          <p:spPr>
            <a:xfrm>
              <a:off x="1965472" y="6531130"/>
              <a:ext cx="153358" cy="168560"/>
            </a:xfrm>
            <a:custGeom>
              <a:avLst/>
              <a:gdLst>
                <a:gd name="connsiteX0" fmla="*/ 29 w 153358"/>
                <a:gd name="connsiteY0" fmla="*/ 0 h 168560"/>
                <a:gd name="connsiteX1" fmla="*/ 33032 w 153358"/>
                <a:gd name="connsiteY1" fmla="*/ 0 h 168560"/>
                <a:gd name="connsiteX2" fmla="*/ 70064 w 153358"/>
                <a:gd name="connsiteY2" fmla="*/ 109926 h 168560"/>
                <a:gd name="connsiteX3" fmla="*/ 76465 w 153358"/>
                <a:gd name="connsiteY3" fmla="*/ 134614 h 168560"/>
                <a:gd name="connsiteX4" fmla="*/ 76951 w 153358"/>
                <a:gd name="connsiteY4" fmla="*/ 134614 h 168560"/>
                <a:gd name="connsiteX5" fmla="*/ 83352 w 153358"/>
                <a:gd name="connsiteY5" fmla="*/ 109926 h 168560"/>
                <a:gd name="connsiteX6" fmla="*/ 120613 w 153358"/>
                <a:gd name="connsiteY6" fmla="*/ 0 h 168560"/>
                <a:gd name="connsiteX7" fmla="*/ 153359 w 153358"/>
                <a:gd name="connsiteY7" fmla="*/ 0 h 168560"/>
                <a:gd name="connsiteX8" fmla="*/ 91867 w 153358"/>
                <a:gd name="connsiteY8" fmla="*/ 168561 h 168560"/>
                <a:gd name="connsiteX9" fmla="*/ 61492 w 153358"/>
                <a:gd name="connsiteY9" fmla="*/ 168561 h 168560"/>
                <a:gd name="connsiteX10" fmla="*/ 0 w 153358"/>
                <a:gd name="connsiteY10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358" h="168560">
                  <a:moveTo>
                    <a:pt x="29" y="0"/>
                  </a:moveTo>
                  <a:lnTo>
                    <a:pt x="33032" y="0"/>
                  </a:lnTo>
                  <a:lnTo>
                    <a:pt x="70064" y="109926"/>
                  </a:lnTo>
                  <a:cubicBezTo>
                    <a:pt x="73379" y="119670"/>
                    <a:pt x="76237" y="134614"/>
                    <a:pt x="76465" y="134614"/>
                  </a:cubicBezTo>
                  <a:lnTo>
                    <a:pt x="76951" y="134614"/>
                  </a:lnTo>
                  <a:cubicBezTo>
                    <a:pt x="77179" y="134614"/>
                    <a:pt x="80037" y="119641"/>
                    <a:pt x="83352" y="109926"/>
                  </a:cubicBezTo>
                  <a:lnTo>
                    <a:pt x="120613" y="0"/>
                  </a:lnTo>
                  <a:lnTo>
                    <a:pt x="153359" y="0"/>
                  </a:lnTo>
                  <a:lnTo>
                    <a:pt x="91867" y="168561"/>
                  </a:lnTo>
                  <a:lnTo>
                    <a:pt x="61492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E848EAD-9141-9C12-33D2-2015C022684B}"/>
                </a:ext>
              </a:extLst>
            </p:cNvPr>
            <p:cNvSpPr/>
            <p:nvPr/>
          </p:nvSpPr>
          <p:spPr>
            <a:xfrm>
              <a:off x="2140004" y="6531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896 w 104696"/>
                <a:gd name="connsiteY1" fmla="*/ 0 h 168560"/>
                <a:gd name="connsiteX2" fmla="*/ 100896 w 104696"/>
                <a:gd name="connsiteY2" fmla="*/ 26374 h 168560"/>
                <a:gd name="connsiteX3" fmla="*/ 30632 w 104696"/>
                <a:gd name="connsiteY3" fmla="*/ 26374 h 168560"/>
                <a:gd name="connsiteX4" fmla="*/ 30632 w 104696"/>
                <a:gd name="connsiteY4" fmla="*/ 70522 h 168560"/>
                <a:gd name="connsiteX5" fmla="*/ 87381 w 104696"/>
                <a:gd name="connsiteY5" fmla="*/ 70522 h 168560"/>
                <a:gd name="connsiteX6" fmla="*/ 87381 w 104696"/>
                <a:gd name="connsiteY6" fmla="*/ 96867 h 168560"/>
                <a:gd name="connsiteX7" fmla="*/ 30632 w 104696"/>
                <a:gd name="connsiteY7" fmla="*/ 96867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1 h 168560"/>
                <a:gd name="connsiteX11" fmla="*/ 0 w 104696"/>
                <a:gd name="connsiteY11" fmla="*/ 168561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896" y="0"/>
                  </a:lnTo>
                  <a:lnTo>
                    <a:pt x="100896" y="26374"/>
                  </a:lnTo>
                  <a:lnTo>
                    <a:pt x="30632" y="26374"/>
                  </a:lnTo>
                  <a:lnTo>
                    <a:pt x="30632" y="70522"/>
                  </a:lnTo>
                  <a:lnTo>
                    <a:pt x="87381" y="70522"/>
                  </a:lnTo>
                  <a:lnTo>
                    <a:pt x="87381" y="96867"/>
                  </a:lnTo>
                  <a:lnTo>
                    <a:pt x="30632" y="96867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EE19B14-A2A9-EC7A-3475-DCBCE6586B3C}"/>
                </a:ext>
              </a:extLst>
            </p:cNvPr>
            <p:cNvSpPr/>
            <p:nvPr/>
          </p:nvSpPr>
          <p:spPr>
            <a:xfrm>
              <a:off x="2276533" y="6531130"/>
              <a:ext cx="103496" cy="168560"/>
            </a:xfrm>
            <a:custGeom>
              <a:avLst/>
              <a:gdLst>
                <a:gd name="connsiteX0" fmla="*/ 0 w 103496"/>
                <a:gd name="connsiteY0" fmla="*/ 0 h 168560"/>
                <a:gd name="connsiteX1" fmla="*/ 30632 w 103496"/>
                <a:gd name="connsiteY1" fmla="*/ 0 h 168560"/>
                <a:gd name="connsiteX2" fmla="*/ 30632 w 103496"/>
                <a:gd name="connsiteY2" fmla="*/ 142215 h 168560"/>
                <a:gd name="connsiteX3" fmla="*/ 103497 w 103496"/>
                <a:gd name="connsiteY3" fmla="*/ 142215 h 168560"/>
                <a:gd name="connsiteX4" fmla="*/ 103497 w 103496"/>
                <a:gd name="connsiteY4" fmla="*/ 168561 h 168560"/>
                <a:gd name="connsiteX5" fmla="*/ 0 w 103496"/>
                <a:gd name="connsiteY5" fmla="*/ 168561 h 168560"/>
                <a:gd name="connsiteX6" fmla="*/ 0 w 103496"/>
                <a:gd name="connsiteY6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96" h="168560">
                  <a:moveTo>
                    <a:pt x="0" y="0"/>
                  </a:moveTo>
                  <a:lnTo>
                    <a:pt x="30632" y="0"/>
                  </a:lnTo>
                  <a:lnTo>
                    <a:pt x="30632" y="142215"/>
                  </a:lnTo>
                  <a:lnTo>
                    <a:pt x="103497" y="142215"/>
                  </a:lnTo>
                  <a:lnTo>
                    <a:pt x="1034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0744AB1-3C07-2D2F-620C-52994CC2559E}"/>
                </a:ext>
              </a:extLst>
            </p:cNvPr>
            <p:cNvSpPr/>
            <p:nvPr/>
          </p:nvSpPr>
          <p:spPr>
            <a:xfrm>
              <a:off x="2390030" y="6528301"/>
              <a:ext cx="174246" cy="174246"/>
            </a:xfrm>
            <a:custGeom>
              <a:avLst/>
              <a:gdLst>
                <a:gd name="connsiteX0" fmla="*/ 87123 w 174246"/>
                <a:gd name="connsiteY0" fmla="*/ 146244 h 174246"/>
                <a:gd name="connsiteX1" fmla="*/ 142672 w 174246"/>
                <a:gd name="connsiteY1" fmla="*/ 85952 h 174246"/>
                <a:gd name="connsiteX2" fmla="*/ 87123 w 174246"/>
                <a:gd name="connsiteY2" fmla="*/ 28032 h 174246"/>
                <a:gd name="connsiteX3" fmla="*/ 31575 w 174246"/>
                <a:gd name="connsiteY3" fmla="*/ 85952 h 174246"/>
                <a:gd name="connsiteX4" fmla="*/ 87123 w 174246"/>
                <a:gd name="connsiteY4" fmla="*/ 146244 h 174246"/>
                <a:gd name="connsiteX5" fmla="*/ 87123 w 174246"/>
                <a:gd name="connsiteY5" fmla="*/ 0 h 174246"/>
                <a:gd name="connsiteX6" fmla="*/ 174247 w 174246"/>
                <a:gd name="connsiteY6" fmla="*/ 85923 h 174246"/>
                <a:gd name="connsiteX7" fmla="*/ 87123 w 174246"/>
                <a:gd name="connsiteY7" fmla="*/ 174247 h 174246"/>
                <a:gd name="connsiteX8" fmla="*/ 0 w 174246"/>
                <a:gd name="connsiteY8" fmla="*/ 85923 h 174246"/>
                <a:gd name="connsiteX9" fmla="*/ 87123 w 174246"/>
                <a:gd name="connsiteY9" fmla="*/ 0 h 17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246" h="174246">
                  <a:moveTo>
                    <a:pt x="87123" y="146244"/>
                  </a:moveTo>
                  <a:cubicBezTo>
                    <a:pt x="117984" y="146244"/>
                    <a:pt x="142672" y="120613"/>
                    <a:pt x="142672" y="85952"/>
                  </a:cubicBezTo>
                  <a:cubicBezTo>
                    <a:pt x="142672" y="51291"/>
                    <a:pt x="117984" y="28032"/>
                    <a:pt x="87123" y="28032"/>
                  </a:cubicBezTo>
                  <a:cubicBezTo>
                    <a:pt x="56263" y="28032"/>
                    <a:pt x="31575" y="52720"/>
                    <a:pt x="31575" y="85952"/>
                  </a:cubicBezTo>
                  <a:cubicBezTo>
                    <a:pt x="31575" y="120613"/>
                    <a:pt x="56263" y="146244"/>
                    <a:pt x="87123" y="146244"/>
                  </a:cubicBezTo>
                  <a:moveTo>
                    <a:pt x="87123" y="0"/>
                  </a:moveTo>
                  <a:cubicBezTo>
                    <a:pt x="136729" y="0"/>
                    <a:pt x="174247" y="37747"/>
                    <a:pt x="174247" y="85923"/>
                  </a:cubicBezTo>
                  <a:cubicBezTo>
                    <a:pt x="174247" y="134100"/>
                    <a:pt x="136729" y="174247"/>
                    <a:pt x="87123" y="174247"/>
                  </a:cubicBezTo>
                  <a:cubicBezTo>
                    <a:pt x="37518" y="174247"/>
                    <a:pt x="0" y="135557"/>
                    <a:pt x="0" y="85923"/>
                  </a:cubicBezTo>
                  <a:cubicBezTo>
                    <a:pt x="0" y="36290"/>
                    <a:pt x="37518" y="0"/>
                    <a:pt x="87123" y="0"/>
                  </a:cubicBezTo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713348E-C6DE-779E-968D-8CAE8E6129B2}"/>
                </a:ext>
              </a:extLst>
            </p:cNvPr>
            <p:cNvSpPr/>
            <p:nvPr/>
          </p:nvSpPr>
          <p:spPr>
            <a:xfrm>
              <a:off x="2595395" y="6531101"/>
              <a:ext cx="118698" cy="168560"/>
            </a:xfrm>
            <a:custGeom>
              <a:avLst/>
              <a:gdLst>
                <a:gd name="connsiteX0" fmla="*/ 59378 w 118698"/>
                <a:gd name="connsiteY0" fmla="*/ 83837 h 168560"/>
                <a:gd name="connsiteX1" fmla="*/ 87638 w 118698"/>
                <a:gd name="connsiteY1" fmla="*/ 54891 h 168560"/>
                <a:gd name="connsiteX2" fmla="*/ 59863 w 118698"/>
                <a:gd name="connsiteY2" fmla="*/ 26403 h 168560"/>
                <a:gd name="connsiteX3" fmla="*/ 30660 w 118698"/>
                <a:gd name="connsiteY3" fmla="*/ 26403 h 168560"/>
                <a:gd name="connsiteX4" fmla="*/ 30660 w 118698"/>
                <a:gd name="connsiteY4" fmla="*/ 83837 h 168560"/>
                <a:gd name="connsiteX5" fmla="*/ 59406 w 118698"/>
                <a:gd name="connsiteY5" fmla="*/ 83837 h 168560"/>
                <a:gd name="connsiteX6" fmla="*/ 29 w 118698"/>
                <a:gd name="connsiteY6" fmla="*/ 29 h 168560"/>
                <a:gd name="connsiteX7" fmla="*/ 65064 w 118698"/>
                <a:gd name="connsiteY7" fmla="*/ 29 h 168560"/>
                <a:gd name="connsiteX8" fmla="*/ 118698 w 118698"/>
                <a:gd name="connsiteY8" fmla="*/ 54863 h 168560"/>
                <a:gd name="connsiteX9" fmla="*/ 65064 w 118698"/>
                <a:gd name="connsiteY9" fmla="*/ 110412 h 168560"/>
                <a:gd name="connsiteX10" fmla="*/ 30632 w 118698"/>
                <a:gd name="connsiteY10" fmla="*/ 110412 h 168560"/>
                <a:gd name="connsiteX11" fmla="*/ 30632 w 118698"/>
                <a:gd name="connsiteY11" fmla="*/ 168560 h 168560"/>
                <a:gd name="connsiteX12" fmla="*/ 0 w 118698"/>
                <a:gd name="connsiteY12" fmla="*/ 168560 h 168560"/>
                <a:gd name="connsiteX13" fmla="*/ 0 w 118698"/>
                <a:gd name="connsiteY13" fmla="*/ 0 h 168560"/>
                <a:gd name="connsiteX14" fmla="*/ 0 w 118698"/>
                <a:gd name="connsiteY14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8698" h="168560">
                  <a:moveTo>
                    <a:pt x="59378" y="83837"/>
                  </a:moveTo>
                  <a:cubicBezTo>
                    <a:pt x="77180" y="83837"/>
                    <a:pt x="87638" y="72436"/>
                    <a:pt x="87638" y="54891"/>
                  </a:cubicBezTo>
                  <a:cubicBezTo>
                    <a:pt x="87638" y="37347"/>
                    <a:pt x="77180" y="26403"/>
                    <a:pt x="59863" y="26403"/>
                  </a:cubicBezTo>
                  <a:lnTo>
                    <a:pt x="30660" y="26403"/>
                  </a:lnTo>
                  <a:lnTo>
                    <a:pt x="30660" y="83837"/>
                  </a:lnTo>
                  <a:lnTo>
                    <a:pt x="59406" y="83837"/>
                  </a:lnTo>
                  <a:close/>
                  <a:moveTo>
                    <a:pt x="29" y="29"/>
                  </a:moveTo>
                  <a:lnTo>
                    <a:pt x="65064" y="29"/>
                  </a:lnTo>
                  <a:cubicBezTo>
                    <a:pt x="96639" y="29"/>
                    <a:pt x="118698" y="22117"/>
                    <a:pt x="118698" y="54863"/>
                  </a:cubicBezTo>
                  <a:cubicBezTo>
                    <a:pt x="118698" y="87609"/>
                    <a:pt x="96610" y="110412"/>
                    <a:pt x="65064" y="110412"/>
                  </a:cubicBezTo>
                  <a:lnTo>
                    <a:pt x="30632" y="110412"/>
                  </a:lnTo>
                  <a:lnTo>
                    <a:pt x="30632" y="168560"/>
                  </a:lnTo>
                  <a:lnTo>
                    <a:pt x="0" y="1685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90F07BA-204B-1911-2E5C-82A20C129141}"/>
                </a:ext>
              </a:extLst>
            </p:cNvPr>
            <p:cNvSpPr/>
            <p:nvPr/>
          </p:nvSpPr>
          <p:spPr>
            <a:xfrm>
              <a:off x="2735981" y="6531130"/>
              <a:ext cx="176161" cy="168560"/>
            </a:xfrm>
            <a:custGeom>
              <a:avLst/>
              <a:gdLst>
                <a:gd name="connsiteX0" fmla="*/ 13773 w 176161"/>
                <a:gd name="connsiteY0" fmla="*/ 0 h 168560"/>
                <a:gd name="connsiteX1" fmla="*/ 46519 w 176161"/>
                <a:gd name="connsiteY1" fmla="*/ 0 h 168560"/>
                <a:gd name="connsiteX2" fmla="*/ 79523 w 176161"/>
                <a:gd name="connsiteY2" fmla="*/ 83323 h 168560"/>
                <a:gd name="connsiteX3" fmla="*/ 88066 w 176161"/>
                <a:gd name="connsiteY3" fmla="*/ 108011 h 168560"/>
                <a:gd name="connsiteX4" fmla="*/ 88552 w 176161"/>
                <a:gd name="connsiteY4" fmla="*/ 108011 h 168560"/>
                <a:gd name="connsiteX5" fmla="*/ 96867 w 176161"/>
                <a:gd name="connsiteY5" fmla="*/ 83323 h 168560"/>
                <a:gd name="connsiteX6" fmla="*/ 129871 w 176161"/>
                <a:gd name="connsiteY6" fmla="*/ 0 h 168560"/>
                <a:gd name="connsiteX7" fmla="*/ 162617 w 176161"/>
                <a:gd name="connsiteY7" fmla="*/ 0 h 168560"/>
                <a:gd name="connsiteX8" fmla="*/ 176161 w 176161"/>
                <a:gd name="connsiteY8" fmla="*/ 168561 h 168560"/>
                <a:gd name="connsiteX9" fmla="*/ 145787 w 176161"/>
                <a:gd name="connsiteY9" fmla="*/ 168561 h 168560"/>
                <a:gd name="connsiteX10" fmla="*/ 138672 w 176161"/>
                <a:gd name="connsiteY10" fmla="*/ 74293 h 168560"/>
                <a:gd name="connsiteX11" fmla="*/ 138443 w 176161"/>
                <a:gd name="connsiteY11" fmla="*/ 48176 h 168560"/>
                <a:gd name="connsiteX12" fmla="*/ 137957 w 176161"/>
                <a:gd name="connsiteY12" fmla="*/ 48176 h 168560"/>
                <a:gd name="connsiteX13" fmla="*/ 128928 w 176161"/>
                <a:gd name="connsiteY13" fmla="*/ 74293 h 168560"/>
                <a:gd name="connsiteX14" fmla="*/ 101611 w 176161"/>
                <a:gd name="connsiteY14" fmla="*/ 139586 h 168560"/>
                <a:gd name="connsiteX15" fmla="*/ 74779 w 176161"/>
                <a:gd name="connsiteY15" fmla="*/ 139586 h 168560"/>
                <a:gd name="connsiteX16" fmla="*/ 47719 w 176161"/>
                <a:gd name="connsiteY16" fmla="*/ 74293 h 168560"/>
                <a:gd name="connsiteX17" fmla="*/ 38461 w 176161"/>
                <a:gd name="connsiteY17" fmla="*/ 47948 h 168560"/>
                <a:gd name="connsiteX18" fmla="*/ 37975 w 176161"/>
                <a:gd name="connsiteY18" fmla="*/ 47948 h 168560"/>
                <a:gd name="connsiteX19" fmla="*/ 37747 w 176161"/>
                <a:gd name="connsiteY19" fmla="*/ 74293 h 168560"/>
                <a:gd name="connsiteX20" fmla="*/ 30632 w 176161"/>
                <a:gd name="connsiteY20" fmla="*/ 168561 h 168560"/>
                <a:gd name="connsiteX21" fmla="*/ 0 w 176161"/>
                <a:gd name="connsiteY21" fmla="*/ 168561 h 168560"/>
                <a:gd name="connsiteX22" fmla="*/ 13773 w 176161"/>
                <a:gd name="connsiteY2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6161" h="168560">
                  <a:moveTo>
                    <a:pt x="13773" y="0"/>
                  </a:moveTo>
                  <a:lnTo>
                    <a:pt x="46519" y="0"/>
                  </a:lnTo>
                  <a:lnTo>
                    <a:pt x="79523" y="83323"/>
                  </a:lnTo>
                  <a:cubicBezTo>
                    <a:pt x="83323" y="93295"/>
                    <a:pt x="88066" y="108011"/>
                    <a:pt x="88066" y="108011"/>
                  </a:cubicBezTo>
                  <a:lnTo>
                    <a:pt x="88552" y="108011"/>
                  </a:lnTo>
                  <a:cubicBezTo>
                    <a:pt x="88552" y="108011"/>
                    <a:pt x="93067" y="93295"/>
                    <a:pt x="96867" y="83323"/>
                  </a:cubicBezTo>
                  <a:lnTo>
                    <a:pt x="129871" y="0"/>
                  </a:lnTo>
                  <a:lnTo>
                    <a:pt x="162617" y="0"/>
                  </a:lnTo>
                  <a:lnTo>
                    <a:pt x="176161" y="168561"/>
                  </a:lnTo>
                  <a:lnTo>
                    <a:pt x="145787" y="168561"/>
                  </a:lnTo>
                  <a:lnTo>
                    <a:pt x="138672" y="74293"/>
                  </a:lnTo>
                  <a:cubicBezTo>
                    <a:pt x="137957" y="63149"/>
                    <a:pt x="138443" y="48176"/>
                    <a:pt x="138443" y="48176"/>
                  </a:cubicBezTo>
                  <a:lnTo>
                    <a:pt x="137957" y="48176"/>
                  </a:lnTo>
                  <a:cubicBezTo>
                    <a:pt x="137957" y="48176"/>
                    <a:pt x="132985" y="64550"/>
                    <a:pt x="128928" y="74293"/>
                  </a:cubicBezTo>
                  <a:lnTo>
                    <a:pt x="101611" y="139586"/>
                  </a:lnTo>
                  <a:lnTo>
                    <a:pt x="74779" y="139586"/>
                  </a:lnTo>
                  <a:lnTo>
                    <a:pt x="47719" y="74293"/>
                  </a:lnTo>
                  <a:cubicBezTo>
                    <a:pt x="43690" y="64550"/>
                    <a:pt x="38461" y="47948"/>
                    <a:pt x="38461" y="47948"/>
                  </a:cubicBezTo>
                  <a:lnTo>
                    <a:pt x="37975" y="47948"/>
                  </a:lnTo>
                  <a:cubicBezTo>
                    <a:pt x="37975" y="47948"/>
                    <a:pt x="38461" y="63149"/>
                    <a:pt x="37747" y="74293"/>
                  </a:cubicBezTo>
                  <a:lnTo>
                    <a:pt x="30632" y="168561"/>
                  </a:lnTo>
                  <a:lnTo>
                    <a:pt x="0" y="168561"/>
                  </a:lnTo>
                  <a:lnTo>
                    <a:pt x="13773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06DEF8D-6618-5DC0-E60C-3F0F23E0DF18}"/>
                </a:ext>
              </a:extLst>
            </p:cNvPr>
            <p:cNvSpPr/>
            <p:nvPr/>
          </p:nvSpPr>
          <p:spPr>
            <a:xfrm>
              <a:off x="2949660" y="6531130"/>
              <a:ext cx="104696" cy="168560"/>
            </a:xfrm>
            <a:custGeom>
              <a:avLst/>
              <a:gdLst>
                <a:gd name="connsiteX0" fmla="*/ 0 w 104696"/>
                <a:gd name="connsiteY0" fmla="*/ 0 h 168560"/>
                <a:gd name="connsiteX1" fmla="*/ 100925 w 104696"/>
                <a:gd name="connsiteY1" fmla="*/ 0 h 168560"/>
                <a:gd name="connsiteX2" fmla="*/ 100925 w 104696"/>
                <a:gd name="connsiteY2" fmla="*/ 26374 h 168560"/>
                <a:gd name="connsiteX3" fmla="*/ 30632 w 104696"/>
                <a:gd name="connsiteY3" fmla="*/ 26374 h 168560"/>
                <a:gd name="connsiteX4" fmla="*/ 30632 w 104696"/>
                <a:gd name="connsiteY4" fmla="*/ 70522 h 168560"/>
                <a:gd name="connsiteX5" fmla="*/ 87381 w 104696"/>
                <a:gd name="connsiteY5" fmla="*/ 70522 h 168560"/>
                <a:gd name="connsiteX6" fmla="*/ 87381 w 104696"/>
                <a:gd name="connsiteY6" fmla="*/ 96867 h 168560"/>
                <a:gd name="connsiteX7" fmla="*/ 30632 w 104696"/>
                <a:gd name="connsiteY7" fmla="*/ 96867 h 168560"/>
                <a:gd name="connsiteX8" fmla="*/ 30632 w 104696"/>
                <a:gd name="connsiteY8" fmla="*/ 142215 h 168560"/>
                <a:gd name="connsiteX9" fmla="*/ 104697 w 104696"/>
                <a:gd name="connsiteY9" fmla="*/ 142215 h 168560"/>
                <a:gd name="connsiteX10" fmla="*/ 104697 w 104696"/>
                <a:gd name="connsiteY10" fmla="*/ 168561 h 168560"/>
                <a:gd name="connsiteX11" fmla="*/ 0 w 104696"/>
                <a:gd name="connsiteY11" fmla="*/ 168561 h 168560"/>
                <a:gd name="connsiteX12" fmla="*/ 0 w 104696"/>
                <a:gd name="connsiteY12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696" h="168560">
                  <a:moveTo>
                    <a:pt x="0" y="0"/>
                  </a:moveTo>
                  <a:lnTo>
                    <a:pt x="100925" y="0"/>
                  </a:lnTo>
                  <a:lnTo>
                    <a:pt x="100925" y="26374"/>
                  </a:lnTo>
                  <a:lnTo>
                    <a:pt x="30632" y="26374"/>
                  </a:lnTo>
                  <a:lnTo>
                    <a:pt x="30632" y="70522"/>
                  </a:lnTo>
                  <a:lnTo>
                    <a:pt x="87381" y="70522"/>
                  </a:lnTo>
                  <a:lnTo>
                    <a:pt x="87381" y="96867"/>
                  </a:lnTo>
                  <a:lnTo>
                    <a:pt x="30632" y="96867"/>
                  </a:lnTo>
                  <a:lnTo>
                    <a:pt x="30632" y="142215"/>
                  </a:lnTo>
                  <a:lnTo>
                    <a:pt x="104697" y="142215"/>
                  </a:lnTo>
                  <a:lnTo>
                    <a:pt x="104697" y="168561"/>
                  </a:lnTo>
                  <a:lnTo>
                    <a:pt x="0" y="168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A6FA258D-A7FC-B210-B697-EEB57B62039C}"/>
                </a:ext>
              </a:extLst>
            </p:cNvPr>
            <p:cNvSpPr/>
            <p:nvPr/>
          </p:nvSpPr>
          <p:spPr>
            <a:xfrm>
              <a:off x="3086189" y="6531130"/>
              <a:ext cx="137700" cy="168560"/>
            </a:xfrm>
            <a:custGeom>
              <a:avLst/>
              <a:gdLst>
                <a:gd name="connsiteX0" fmla="*/ 0 w 137700"/>
                <a:gd name="connsiteY0" fmla="*/ 0 h 168560"/>
                <a:gd name="connsiteX1" fmla="*/ 30632 w 137700"/>
                <a:gd name="connsiteY1" fmla="*/ 0 h 168560"/>
                <a:gd name="connsiteX2" fmla="*/ 94496 w 137700"/>
                <a:gd name="connsiteY2" fmla="*/ 97324 h 168560"/>
                <a:gd name="connsiteX3" fmla="*/ 108497 w 137700"/>
                <a:gd name="connsiteY3" fmla="*/ 123441 h 168560"/>
                <a:gd name="connsiteX4" fmla="*/ 108983 w 137700"/>
                <a:gd name="connsiteY4" fmla="*/ 123441 h 168560"/>
                <a:gd name="connsiteX5" fmla="*/ 107325 w 137700"/>
                <a:gd name="connsiteY5" fmla="*/ 97324 h 168560"/>
                <a:gd name="connsiteX6" fmla="*/ 107325 w 137700"/>
                <a:gd name="connsiteY6" fmla="*/ 0 h 168560"/>
                <a:gd name="connsiteX7" fmla="*/ 137700 w 137700"/>
                <a:gd name="connsiteY7" fmla="*/ 0 h 168560"/>
                <a:gd name="connsiteX8" fmla="*/ 137700 w 137700"/>
                <a:gd name="connsiteY8" fmla="*/ 168561 h 168560"/>
                <a:gd name="connsiteX9" fmla="*/ 107325 w 137700"/>
                <a:gd name="connsiteY9" fmla="*/ 168561 h 168560"/>
                <a:gd name="connsiteX10" fmla="*/ 43462 w 137700"/>
                <a:gd name="connsiteY10" fmla="*/ 71465 h 168560"/>
                <a:gd name="connsiteX11" fmla="*/ 29460 w 137700"/>
                <a:gd name="connsiteY11" fmla="*/ 45348 h 168560"/>
                <a:gd name="connsiteX12" fmla="*/ 28974 w 137700"/>
                <a:gd name="connsiteY12" fmla="*/ 45348 h 168560"/>
                <a:gd name="connsiteX13" fmla="*/ 30632 w 137700"/>
                <a:gd name="connsiteY13" fmla="*/ 71465 h 168560"/>
                <a:gd name="connsiteX14" fmla="*/ 30632 w 137700"/>
                <a:gd name="connsiteY14" fmla="*/ 168561 h 168560"/>
                <a:gd name="connsiteX15" fmla="*/ 0 w 137700"/>
                <a:gd name="connsiteY15" fmla="*/ 168561 h 168560"/>
                <a:gd name="connsiteX16" fmla="*/ 0 w 137700"/>
                <a:gd name="connsiteY16" fmla="*/ 0 h 168560"/>
                <a:gd name="connsiteX17" fmla="*/ 0 w 137700"/>
                <a:gd name="connsiteY17" fmla="*/ 0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700" h="168560">
                  <a:moveTo>
                    <a:pt x="0" y="0"/>
                  </a:moveTo>
                  <a:lnTo>
                    <a:pt x="30632" y="0"/>
                  </a:lnTo>
                  <a:lnTo>
                    <a:pt x="94496" y="97324"/>
                  </a:lnTo>
                  <a:cubicBezTo>
                    <a:pt x="100896" y="107068"/>
                    <a:pt x="108497" y="123441"/>
                    <a:pt x="108497" y="123441"/>
                  </a:cubicBezTo>
                  <a:lnTo>
                    <a:pt x="108983" y="123441"/>
                  </a:lnTo>
                  <a:cubicBezTo>
                    <a:pt x="108983" y="123441"/>
                    <a:pt x="107325" y="107297"/>
                    <a:pt x="107325" y="97324"/>
                  </a:cubicBezTo>
                  <a:lnTo>
                    <a:pt x="107325" y="0"/>
                  </a:lnTo>
                  <a:lnTo>
                    <a:pt x="137700" y="0"/>
                  </a:lnTo>
                  <a:lnTo>
                    <a:pt x="137700" y="168561"/>
                  </a:lnTo>
                  <a:lnTo>
                    <a:pt x="107325" y="168561"/>
                  </a:lnTo>
                  <a:lnTo>
                    <a:pt x="43462" y="71465"/>
                  </a:lnTo>
                  <a:cubicBezTo>
                    <a:pt x="37061" y="61721"/>
                    <a:pt x="29460" y="45348"/>
                    <a:pt x="29460" y="45348"/>
                  </a:cubicBezTo>
                  <a:lnTo>
                    <a:pt x="28974" y="45348"/>
                  </a:lnTo>
                  <a:cubicBezTo>
                    <a:pt x="28974" y="45348"/>
                    <a:pt x="30632" y="61492"/>
                    <a:pt x="30632" y="71465"/>
                  </a:cubicBezTo>
                  <a:lnTo>
                    <a:pt x="30632" y="168561"/>
                  </a:lnTo>
                  <a:lnTo>
                    <a:pt x="0" y="1685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3FD72E2-CB24-EC69-9FBF-ADA37BF2D036}"/>
                </a:ext>
              </a:extLst>
            </p:cNvPr>
            <p:cNvSpPr/>
            <p:nvPr/>
          </p:nvSpPr>
          <p:spPr>
            <a:xfrm>
              <a:off x="3246234" y="6531130"/>
              <a:ext cx="141243" cy="168560"/>
            </a:xfrm>
            <a:custGeom>
              <a:avLst/>
              <a:gdLst>
                <a:gd name="connsiteX0" fmla="*/ 55320 w 141243"/>
                <a:gd name="connsiteY0" fmla="*/ 26374 h 168560"/>
                <a:gd name="connsiteX1" fmla="*/ 0 w 141243"/>
                <a:gd name="connsiteY1" fmla="*/ 26374 h 168560"/>
                <a:gd name="connsiteX2" fmla="*/ 0 w 141243"/>
                <a:gd name="connsiteY2" fmla="*/ 0 h 168560"/>
                <a:gd name="connsiteX3" fmla="*/ 141243 w 141243"/>
                <a:gd name="connsiteY3" fmla="*/ 0 h 168560"/>
                <a:gd name="connsiteX4" fmla="*/ 141243 w 141243"/>
                <a:gd name="connsiteY4" fmla="*/ 26374 h 168560"/>
                <a:gd name="connsiteX5" fmla="*/ 85923 w 141243"/>
                <a:gd name="connsiteY5" fmla="*/ 26374 h 168560"/>
                <a:gd name="connsiteX6" fmla="*/ 85923 w 141243"/>
                <a:gd name="connsiteY6" fmla="*/ 168561 h 168560"/>
                <a:gd name="connsiteX7" fmla="*/ 55320 w 141243"/>
                <a:gd name="connsiteY7" fmla="*/ 168561 h 168560"/>
                <a:gd name="connsiteX8" fmla="*/ 55320 w 141243"/>
                <a:gd name="connsiteY8" fmla="*/ 26374 h 168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243" h="168560">
                  <a:moveTo>
                    <a:pt x="55320" y="26374"/>
                  </a:moveTo>
                  <a:lnTo>
                    <a:pt x="0" y="26374"/>
                  </a:lnTo>
                  <a:lnTo>
                    <a:pt x="0" y="0"/>
                  </a:lnTo>
                  <a:lnTo>
                    <a:pt x="141243" y="0"/>
                  </a:lnTo>
                  <a:lnTo>
                    <a:pt x="141243" y="26374"/>
                  </a:lnTo>
                  <a:lnTo>
                    <a:pt x="85923" y="26374"/>
                  </a:lnTo>
                  <a:lnTo>
                    <a:pt x="85923" y="168561"/>
                  </a:lnTo>
                  <a:lnTo>
                    <a:pt x="55320" y="168561"/>
                  </a:lnTo>
                  <a:lnTo>
                    <a:pt x="55320" y="26374"/>
                  </a:lnTo>
                  <a:close/>
                </a:path>
              </a:pathLst>
            </a:custGeom>
            <a:solidFill>
              <a:srgbClr val="646566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7ACFBEF7-7014-88F7-E5CD-3532A40A7CC0}"/>
                </a:ext>
              </a:extLst>
            </p:cNvPr>
            <p:cNvSpPr/>
            <p:nvPr/>
          </p:nvSpPr>
          <p:spPr>
            <a:xfrm>
              <a:off x="1026859" y="6232927"/>
              <a:ext cx="270828" cy="268628"/>
            </a:xfrm>
            <a:custGeom>
              <a:avLst/>
              <a:gdLst>
                <a:gd name="connsiteX0" fmla="*/ 186877 w 270828"/>
                <a:gd name="connsiteY0" fmla="*/ 154388 h 268628"/>
                <a:gd name="connsiteX1" fmla="*/ 246140 w 270828"/>
                <a:gd name="connsiteY1" fmla="*/ 134814 h 268628"/>
                <a:gd name="connsiteX2" fmla="*/ 270828 w 270828"/>
                <a:gd name="connsiteY2" fmla="*/ 77665 h 268628"/>
                <a:gd name="connsiteX3" fmla="*/ 246311 w 270828"/>
                <a:gd name="connsiteY3" fmla="*/ 20316 h 268628"/>
                <a:gd name="connsiteX4" fmla="*/ 187248 w 270828"/>
                <a:gd name="connsiteY4" fmla="*/ 0 h 268628"/>
                <a:gd name="connsiteX5" fmla="*/ 0 w 270828"/>
                <a:gd name="connsiteY5" fmla="*/ 0 h 268628"/>
                <a:gd name="connsiteX6" fmla="*/ 0 w 270828"/>
                <a:gd name="connsiteY6" fmla="*/ 268628 h 268628"/>
                <a:gd name="connsiteX7" fmla="*/ 26688 w 270828"/>
                <a:gd name="connsiteY7" fmla="*/ 268628 h 268628"/>
                <a:gd name="connsiteX8" fmla="*/ 26688 w 270828"/>
                <a:gd name="connsiteY8" fmla="*/ 155531 h 268628"/>
                <a:gd name="connsiteX9" fmla="*/ 155302 w 270828"/>
                <a:gd name="connsiteY9" fmla="*/ 155531 h 268628"/>
                <a:gd name="connsiteX10" fmla="*/ 233139 w 270828"/>
                <a:gd name="connsiteY10" fmla="*/ 268628 h 268628"/>
                <a:gd name="connsiteX11" fmla="*/ 265456 w 270828"/>
                <a:gd name="connsiteY11" fmla="*/ 268628 h 268628"/>
                <a:gd name="connsiteX12" fmla="*/ 186877 w 270828"/>
                <a:gd name="connsiteY12" fmla="*/ 154388 h 268628"/>
                <a:gd name="connsiteX13" fmla="*/ 167303 w 270828"/>
                <a:gd name="connsiteY13" fmla="*/ 129013 h 268628"/>
                <a:gd name="connsiteX14" fmla="*/ 26688 w 270828"/>
                <a:gd name="connsiteY14" fmla="*/ 129013 h 268628"/>
                <a:gd name="connsiteX15" fmla="*/ 26688 w 270828"/>
                <a:gd name="connsiteY15" fmla="*/ 26517 h 268628"/>
                <a:gd name="connsiteX16" fmla="*/ 171332 w 270828"/>
                <a:gd name="connsiteY16" fmla="*/ 26517 h 268628"/>
                <a:gd name="connsiteX17" fmla="*/ 242454 w 270828"/>
                <a:gd name="connsiteY17" fmla="*/ 77665 h 268628"/>
                <a:gd name="connsiteX18" fmla="*/ 167303 w 270828"/>
                <a:gd name="connsiteY18" fmla="*/ 129013 h 26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0828" h="268628">
                  <a:moveTo>
                    <a:pt x="186877" y="154388"/>
                  </a:moveTo>
                  <a:cubicBezTo>
                    <a:pt x="211594" y="154388"/>
                    <a:pt x="231367" y="147873"/>
                    <a:pt x="246140" y="134814"/>
                  </a:cubicBezTo>
                  <a:cubicBezTo>
                    <a:pt x="261284" y="121184"/>
                    <a:pt x="270828" y="102211"/>
                    <a:pt x="270828" y="77665"/>
                  </a:cubicBezTo>
                  <a:cubicBezTo>
                    <a:pt x="270828" y="53120"/>
                    <a:pt x="261456" y="34318"/>
                    <a:pt x="246311" y="20316"/>
                  </a:cubicBezTo>
                  <a:cubicBezTo>
                    <a:pt x="231567" y="6715"/>
                    <a:pt x="211994" y="0"/>
                    <a:pt x="187248" y="0"/>
                  </a:cubicBezTo>
                  <a:lnTo>
                    <a:pt x="0" y="0"/>
                  </a:lnTo>
                  <a:lnTo>
                    <a:pt x="0" y="268628"/>
                  </a:lnTo>
                  <a:lnTo>
                    <a:pt x="26688" y="268628"/>
                  </a:lnTo>
                  <a:lnTo>
                    <a:pt x="26688" y="155531"/>
                  </a:lnTo>
                  <a:lnTo>
                    <a:pt x="155302" y="155531"/>
                  </a:lnTo>
                  <a:lnTo>
                    <a:pt x="233139" y="268628"/>
                  </a:lnTo>
                  <a:lnTo>
                    <a:pt x="265456" y="268628"/>
                  </a:lnTo>
                  <a:lnTo>
                    <a:pt x="186877" y="154388"/>
                  </a:lnTo>
                  <a:close/>
                  <a:moveTo>
                    <a:pt x="167303" y="129013"/>
                  </a:moveTo>
                  <a:lnTo>
                    <a:pt x="26688" y="129013"/>
                  </a:lnTo>
                  <a:lnTo>
                    <a:pt x="26688" y="26517"/>
                  </a:lnTo>
                  <a:lnTo>
                    <a:pt x="171332" y="26517"/>
                  </a:lnTo>
                  <a:cubicBezTo>
                    <a:pt x="212737" y="26517"/>
                    <a:pt x="242454" y="43662"/>
                    <a:pt x="242454" y="77665"/>
                  </a:cubicBezTo>
                  <a:cubicBezTo>
                    <a:pt x="242454" y="111669"/>
                    <a:pt x="211422" y="129013"/>
                    <a:pt x="167303" y="129013"/>
                  </a:cubicBezTo>
                </a:path>
              </a:pathLst>
            </a:custGeom>
            <a:solidFill>
              <a:srgbClr val="FFFFFF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5A0608DC-CBB9-9F0D-B061-B1A01F658BE9}"/>
                </a:ext>
              </a:extLst>
            </p:cNvPr>
            <p:cNvSpPr/>
            <p:nvPr/>
          </p:nvSpPr>
          <p:spPr>
            <a:xfrm>
              <a:off x="1133699" y="6437434"/>
              <a:ext cx="340692" cy="289916"/>
            </a:xfrm>
            <a:custGeom>
              <a:avLst/>
              <a:gdLst>
                <a:gd name="connsiteX0" fmla="*/ 201707 w 340692"/>
                <a:gd name="connsiteY0" fmla="*/ 29 h 289916"/>
                <a:gd name="connsiteX1" fmla="*/ 141586 w 340692"/>
                <a:gd name="connsiteY1" fmla="*/ 29 h 289916"/>
                <a:gd name="connsiteX2" fmla="*/ 159960 w 340692"/>
                <a:gd name="connsiteY2" fmla="*/ 26860 h 289916"/>
                <a:gd name="connsiteX3" fmla="*/ 198821 w 340692"/>
                <a:gd name="connsiteY3" fmla="*/ 26860 h 289916"/>
                <a:gd name="connsiteX4" fmla="*/ 312118 w 340692"/>
                <a:gd name="connsiteY4" fmla="*/ 145730 h 289916"/>
                <a:gd name="connsiteX5" fmla="*/ 198849 w 340692"/>
                <a:gd name="connsiteY5" fmla="*/ 263142 h 289916"/>
                <a:gd name="connsiteX6" fmla="*/ 111640 w 340692"/>
                <a:gd name="connsiteY6" fmla="*/ 263142 h 289916"/>
                <a:gd name="connsiteX7" fmla="*/ 111640 w 340692"/>
                <a:gd name="connsiteY7" fmla="*/ 181305 h 289916"/>
                <a:gd name="connsiteX8" fmla="*/ 153645 w 340692"/>
                <a:gd name="connsiteY8" fmla="*/ 181305 h 289916"/>
                <a:gd name="connsiteX9" fmla="*/ 135014 w 340692"/>
                <a:gd name="connsiteY9" fmla="*/ 154673 h 289916"/>
                <a:gd name="connsiteX10" fmla="*/ 25203 w 340692"/>
                <a:gd name="connsiteY10" fmla="*/ 154673 h 289916"/>
                <a:gd name="connsiteX11" fmla="*/ 84952 w 340692"/>
                <a:gd name="connsiteY11" fmla="*/ 92924 h 289916"/>
                <a:gd name="connsiteX12" fmla="*/ 84952 w 340692"/>
                <a:gd name="connsiteY12" fmla="*/ 132242 h 289916"/>
                <a:gd name="connsiteX13" fmla="*/ 111469 w 340692"/>
                <a:gd name="connsiteY13" fmla="*/ 132242 h 289916"/>
                <a:gd name="connsiteX14" fmla="*/ 111469 w 340692"/>
                <a:gd name="connsiteY14" fmla="*/ 81609 h 289916"/>
                <a:gd name="connsiteX15" fmla="*/ 89495 w 340692"/>
                <a:gd name="connsiteY15" fmla="*/ 49719 h 289916"/>
                <a:gd name="connsiteX16" fmla="*/ 0 w 340692"/>
                <a:gd name="connsiteY16" fmla="*/ 142529 h 289916"/>
                <a:gd name="connsiteX17" fmla="*/ 0 w 340692"/>
                <a:gd name="connsiteY17" fmla="*/ 181276 h 289916"/>
                <a:gd name="connsiteX18" fmla="*/ 84980 w 340692"/>
                <a:gd name="connsiteY18" fmla="*/ 181276 h 289916"/>
                <a:gd name="connsiteX19" fmla="*/ 84980 w 340692"/>
                <a:gd name="connsiteY19" fmla="*/ 289916 h 289916"/>
                <a:gd name="connsiteX20" fmla="*/ 201678 w 340692"/>
                <a:gd name="connsiteY20" fmla="*/ 289916 h 289916"/>
                <a:gd name="connsiteX21" fmla="*/ 340693 w 340692"/>
                <a:gd name="connsiteY21" fmla="*/ 145701 h 289916"/>
                <a:gd name="connsiteX22" fmla="*/ 201678 w 340692"/>
                <a:gd name="connsiteY22" fmla="*/ 0 h 28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0692" h="289916">
                  <a:moveTo>
                    <a:pt x="201707" y="29"/>
                  </a:moveTo>
                  <a:lnTo>
                    <a:pt x="141586" y="29"/>
                  </a:lnTo>
                  <a:lnTo>
                    <a:pt x="159960" y="26860"/>
                  </a:lnTo>
                  <a:lnTo>
                    <a:pt x="198821" y="26860"/>
                  </a:lnTo>
                  <a:cubicBezTo>
                    <a:pt x="268371" y="26860"/>
                    <a:pt x="312118" y="70064"/>
                    <a:pt x="312118" y="145730"/>
                  </a:cubicBezTo>
                  <a:cubicBezTo>
                    <a:pt x="312118" y="221395"/>
                    <a:pt x="268828" y="263142"/>
                    <a:pt x="198849" y="263142"/>
                  </a:cubicBezTo>
                  <a:lnTo>
                    <a:pt x="111640" y="263142"/>
                  </a:lnTo>
                  <a:lnTo>
                    <a:pt x="111640" y="181305"/>
                  </a:lnTo>
                  <a:lnTo>
                    <a:pt x="153645" y="181305"/>
                  </a:lnTo>
                  <a:lnTo>
                    <a:pt x="135014" y="154673"/>
                  </a:lnTo>
                  <a:lnTo>
                    <a:pt x="25203" y="154673"/>
                  </a:lnTo>
                  <a:lnTo>
                    <a:pt x="84952" y="92924"/>
                  </a:lnTo>
                  <a:lnTo>
                    <a:pt x="84952" y="132242"/>
                  </a:lnTo>
                  <a:cubicBezTo>
                    <a:pt x="84952" y="132242"/>
                    <a:pt x="111469" y="132242"/>
                    <a:pt x="111469" y="132242"/>
                  </a:cubicBezTo>
                  <a:lnTo>
                    <a:pt x="111469" y="81609"/>
                  </a:lnTo>
                  <a:lnTo>
                    <a:pt x="89495" y="49719"/>
                  </a:lnTo>
                  <a:lnTo>
                    <a:pt x="0" y="142529"/>
                  </a:lnTo>
                  <a:lnTo>
                    <a:pt x="0" y="181276"/>
                  </a:lnTo>
                  <a:lnTo>
                    <a:pt x="84980" y="181276"/>
                  </a:lnTo>
                  <a:lnTo>
                    <a:pt x="84980" y="289916"/>
                  </a:lnTo>
                  <a:lnTo>
                    <a:pt x="201678" y="289916"/>
                  </a:lnTo>
                  <a:cubicBezTo>
                    <a:pt x="287001" y="289916"/>
                    <a:pt x="340693" y="236282"/>
                    <a:pt x="340693" y="145701"/>
                  </a:cubicBezTo>
                  <a:cubicBezTo>
                    <a:pt x="340693" y="55892"/>
                    <a:pt x="287001" y="0"/>
                    <a:pt x="201678" y="0"/>
                  </a:cubicBezTo>
                </a:path>
              </a:pathLst>
            </a:custGeom>
            <a:solidFill>
              <a:srgbClr val="FFFFFF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78" name="Graphic 577">
            <a:extLst>
              <a:ext uri="{FF2B5EF4-FFF2-40B4-BE49-F238E27FC236}">
                <a16:creationId xmlns:a16="http://schemas.microsoft.com/office/drawing/2014/main" id="{776E9A88-09A2-B972-2D87-FCBA49E61A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8921" y="4568834"/>
            <a:ext cx="760152" cy="354208"/>
          </a:xfrm>
          <a:prstGeom prst="rect">
            <a:avLst/>
          </a:prstGeom>
        </p:spPr>
      </p:pic>
      <p:grpSp>
        <p:nvGrpSpPr>
          <p:cNvPr id="579" name="Graphic 19">
            <a:extLst>
              <a:ext uri="{FF2B5EF4-FFF2-40B4-BE49-F238E27FC236}">
                <a16:creationId xmlns:a16="http://schemas.microsoft.com/office/drawing/2014/main" id="{2AB49AF5-6186-D2C9-0A4C-2B2F1F09485D}"/>
              </a:ext>
            </a:extLst>
          </p:cNvPr>
          <p:cNvGrpSpPr/>
          <p:nvPr userDrawn="1"/>
        </p:nvGrpSpPr>
        <p:grpSpPr>
          <a:xfrm>
            <a:off x="7308442" y="4557522"/>
            <a:ext cx="1377345" cy="381388"/>
            <a:chOff x="6239975" y="6135689"/>
            <a:chExt cx="2480773" cy="686928"/>
          </a:xfrm>
        </p:grpSpPr>
        <p:grpSp>
          <p:nvGrpSpPr>
            <p:cNvPr id="580" name="Graphic 19">
              <a:extLst>
                <a:ext uri="{FF2B5EF4-FFF2-40B4-BE49-F238E27FC236}">
                  <a16:creationId xmlns:a16="http://schemas.microsoft.com/office/drawing/2014/main" id="{99C90826-B91E-BCC4-327C-4E74F5B34C0A}"/>
                </a:ext>
              </a:extLst>
            </p:cNvPr>
            <p:cNvGrpSpPr/>
            <p:nvPr/>
          </p:nvGrpSpPr>
          <p:grpSpPr>
            <a:xfrm>
              <a:off x="7004027" y="6263759"/>
              <a:ext cx="934811" cy="125813"/>
              <a:chOff x="7004027" y="6263759"/>
              <a:chExt cx="934811" cy="125813"/>
            </a:xfrm>
            <a:solidFill>
              <a:srgbClr val="231F20"/>
            </a:solidFill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DE6A817-81F7-D7D9-8533-19DA9EC63BC8}"/>
                  </a:ext>
                </a:extLst>
              </p:cNvPr>
              <p:cNvSpPr/>
              <p:nvPr/>
            </p:nvSpPr>
            <p:spPr>
              <a:xfrm>
                <a:off x="7004027" y="6263759"/>
                <a:ext cx="75779" cy="107639"/>
              </a:xfrm>
              <a:custGeom>
                <a:avLst/>
                <a:gdLst>
                  <a:gd name="connsiteX0" fmla="*/ 60063 w 75779"/>
                  <a:gd name="connsiteY0" fmla="*/ 107640 h 107639"/>
                  <a:gd name="connsiteX1" fmla="*/ 60063 w 75779"/>
                  <a:gd name="connsiteY1" fmla="*/ 60806 h 107639"/>
                  <a:gd name="connsiteX2" fmla="*/ 15716 w 75779"/>
                  <a:gd name="connsiteY2" fmla="*/ 60806 h 107639"/>
                  <a:gd name="connsiteX3" fmla="*/ 15716 w 75779"/>
                  <a:gd name="connsiteY3" fmla="*/ 107640 h 107639"/>
                  <a:gd name="connsiteX4" fmla="*/ 0 w 75779"/>
                  <a:gd name="connsiteY4" fmla="*/ 107640 h 107639"/>
                  <a:gd name="connsiteX5" fmla="*/ 0 w 75779"/>
                  <a:gd name="connsiteY5" fmla="*/ 0 h 107639"/>
                  <a:gd name="connsiteX6" fmla="*/ 15716 w 75779"/>
                  <a:gd name="connsiteY6" fmla="*/ 0 h 107639"/>
                  <a:gd name="connsiteX7" fmla="*/ 15716 w 75779"/>
                  <a:gd name="connsiteY7" fmla="*/ 46405 h 107639"/>
                  <a:gd name="connsiteX8" fmla="*/ 60063 w 75779"/>
                  <a:gd name="connsiteY8" fmla="*/ 46405 h 107639"/>
                  <a:gd name="connsiteX9" fmla="*/ 60063 w 75779"/>
                  <a:gd name="connsiteY9" fmla="*/ 0 h 107639"/>
                  <a:gd name="connsiteX10" fmla="*/ 75779 w 75779"/>
                  <a:gd name="connsiteY10" fmla="*/ 0 h 107639"/>
                  <a:gd name="connsiteX11" fmla="*/ 75779 w 75779"/>
                  <a:gd name="connsiteY11" fmla="*/ 107640 h 107639"/>
                  <a:gd name="connsiteX12" fmla="*/ 60063 w 75779"/>
                  <a:gd name="connsiteY12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779" h="107639">
                    <a:moveTo>
                      <a:pt x="60063" y="107640"/>
                    </a:moveTo>
                    <a:lnTo>
                      <a:pt x="60063" y="60806"/>
                    </a:lnTo>
                    <a:lnTo>
                      <a:pt x="15716" y="60806"/>
                    </a:lnTo>
                    <a:lnTo>
                      <a:pt x="15716" y="107640"/>
                    </a:lnTo>
                    <a:lnTo>
                      <a:pt x="0" y="107640"/>
                    </a:lnTo>
                    <a:lnTo>
                      <a:pt x="0" y="0"/>
                    </a:lnTo>
                    <a:lnTo>
                      <a:pt x="15716" y="0"/>
                    </a:lnTo>
                    <a:lnTo>
                      <a:pt x="15716" y="46405"/>
                    </a:lnTo>
                    <a:lnTo>
                      <a:pt x="60063" y="46405"/>
                    </a:lnTo>
                    <a:lnTo>
                      <a:pt x="60063" y="0"/>
                    </a:lnTo>
                    <a:lnTo>
                      <a:pt x="75779" y="0"/>
                    </a:lnTo>
                    <a:lnTo>
                      <a:pt x="75779" y="107640"/>
                    </a:lnTo>
                    <a:lnTo>
                      <a:pt x="60063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2157F9BA-E15B-B98E-D7CF-FAF678F2FC46}"/>
                  </a:ext>
                </a:extLst>
              </p:cNvPr>
              <p:cNvSpPr/>
              <p:nvPr/>
            </p:nvSpPr>
            <p:spPr>
              <a:xfrm>
                <a:off x="7095893" y="6288647"/>
                <a:ext cx="85495" cy="84780"/>
              </a:xfrm>
              <a:custGeom>
                <a:avLst/>
                <a:gdLst>
                  <a:gd name="connsiteX0" fmla="*/ 70408 w 85495"/>
                  <a:gd name="connsiteY0" fmla="*/ 82752 h 84780"/>
                  <a:gd name="connsiteX1" fmla="*/ 70408 w 85495"/>
                  <a:gd name="connsiteY1" fmla="*/ 70236 h 84780"/>
                  <a:gd name="connsiteX2" fmla="*/ 70122 w 85495"/>
                  <a:gd name="connsiteY2" fmla="*/ 70236 h 84780"/>
                  <a:gd name="connsiteX3" fmla="*/ 42777 w 85495"/>
                  <a:gd name="connsiteY3" fmla="*/ 84780 h 84780"/>
                  <a:gd name="connsiteX4" fmla="*/ 0 w 85495"/>
                  <a:gd name="connsiteY4" fmla="*/ 43776 h 84780"/>
                  <a:gd name="connsiteX5" fmla="*/ 42176 w 85495"/>
                  <a:gd name="connsiteY5" fmla="*/ 0 h 84780"/>
                  <a:gd name="connsiteX6" fmla="*/ 70093 w 85495"/>
                  <a:gd name="connsiteY6" fmla="*/ 13516 h 84780"/>
                  <a:gd name="connsiteX7" fmla="*/ 70379 w 85495"/>
                  <a:gd name="connsiteY7" fmla="*/ 13516 h 84780"/>
                  <a:gd name="connsiteX8" fmla="*/ 70379 w 85495"/>
                  <a:gd name="connsiteY8" fmla="*/ 2172 h 84780"/>
                  <a:gd name="connsiteX9" fmla="*/ 85495 w 85495"/>
                  <a:gd name="connsiteY9" fmla="*/ 2172 h 84780"/>
                  <a:gd name="connsiteX10" fmla="*/ 85495 w 85495"/>
                  <a:gd name="connsiteY10" fmla="*/ 82752 h 84780"/>
                  <a:gd name="connsiteX11" fmla="*/ 70379 w 85495"/>
                  <a:gd name="connsiteY11" fmla="*/ 82752 h 84780"/>
                  <a:gd name="connsiteX12" fmla="*/ 70694 w 85495"/>
                  <a:gd name="connsiteY12" fmla="*/ 42604 h 84780"/>
                  <a:gd name="connsiteX13" fmla="*/ 42634 w 85495"/>
                  <a:gd name="connsiteY13" fmla="*/ 13801 h 84780"/>
                  <a:gd name="connsiteX14" fmla="*/ 15145 w 85495"/>
                  <a:gd name="connsiteY14" fmla="*/ 42604 h 84780"/>
                  <a:gd name="connsiteX15" fmla="*/ 42634 w 85495"/>
                  <a:gd name="connsiteY15" fmla="*/ 70979 h 84780"/>
                  <a:gd name="connsiteX16" fmla="*/ 70694 w 85495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495" h="84780">
                    <a:moveTo>
                      <a:pt x="70408" y="82752"/>
                    </a:moveTo>
                    <a:lnTo>
                      <a:pt x="70408" y="70236"/>
                    </a:lnTo>
                    <a:lnTo>
                      <a:pt x="70122" y="70236"/>
                    </a:lnTo>
                    <a:cubicBezTo>
                      <a:pt x="64464" y="79837"/>
                      <a:pt x="54263" y="84780"/>
                      <a:pt x="42777" y="84780"/>
                    </a:cubicBezTo>
                    <a:cubicBezTo>
                      <a:pt x="19203" y="84780"/>
                      <a:pt x="0" y="67036"/>
                      <a:pt x="0" y="43776"/>
                    </a:cubicBezTo>
                    <a:cubicBezTo>
                      <a:pt x="0" y="18030"/>
                      <a:pt x="18460" y="0"/>
                      <a:pt x="42176" y="0"/>
                    </a:cubicBezTo>
                    <a:cubicBezTo>
                      <a:pt x="53949" y="0"/>
                      <a:pt x="63835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495" y="2172"/>
                    </a:lnTo>
                    <a:lnTo>
                      <a:pt x="85495" y="82752"/>
                    </a:lnTo>
                    <a:lnTo>
                      <a:pt x="70379" y="82752"/>
                    </a:lnTo>
                    <a:close/>
                    <a:moveTo>
                      <a:pt x="70694" y="42604"/>
                    </a:moveTo>
                    <a:cubicBezTo>
                      <a:pt x="70694" y="26889"/>
                      <a:pt x="59349" y="13801"/>
                      <a:pt x="42634" y="13801"/>
                    </a:cubicBezTo>
                    <a:cubicBezTo>
                      <a:pt x="27518" y="13801"/>
                      <a:pt x="15145" y="26746"/>
                      <a:pt x="15145" y="42604"/>
                    </a:cubicBezTo>
                    <a:cubicBezTo>
                      <a:pt x="15145" y="58463"/>
                      <a:pt x="27518" y="70979"/>
                      <a:pt x="42634" y="70979"/>
                    </a:cubicBezTo>
                    <a:cubicBezTo>
                      <a:pt x="57749" y="70979"/>
                      <a:pt x="70694" y="57892"/>
                      <a:pt x="7069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303A446E-B82C-F05C-D010-ED207E22138F}"/>
                  </a:ext>
                </a:extLst>
              </p:cNvPr>
              <p:cNvSpPr/>
              <p:nvPr/>
            </p:nvSpPr>
            <p:spPr>
              <a:xfrm>
                <a:off x="7201047" y="6290819"/>
                <a:ext cx="81322" cy="98753"/>
              </a:xfrm>
              <a:custGeom>
                <a:avLst/>
                <a:gdLst>
                  <a:gd name="connsiteX0" fmla="*/ 66750 w 81322"/>
                  <a:gd name="connsiteY0" fmla="*/ 98753 h 98753"/>
                  <a:gd name="connsiteX1" fmla="*/ 66750 w 81322"/>
                  <a:gd name="connsiteY1" fmla="*/ 80580 h 98753"/>
                  <a:gd name="connsiteX2" fmla="*/ 0 w 81322"/>
                  <a:gd name="connsiteY2" fmla="*/ 80580 h 98753"/>
                  <a:gd name="connsiteX3" fmla="*/ 0 w 81322"/>
                  <a:gd name="connsiteY3" fmla="*/ 0 h 98753"/>
                  <a:gd name="connsiteX4" fmla="*/ 15145 w 81322"/>
                  <a:gd name="connsiteY4" fmla="*/ 0 h 98753"/>
                  <a:gd name="connsiteX5" fmla="*/ 15145 w 81322"/>
                  <a:gd name="connsiteY5" fmla="*/ 66750 h 98753"/>
                  <a:gd name="connsiteX6" fmla="*/ 51663 w 81322"/>
                  <a:gd name="connsiteY6" fmla="*/ 66750 h 98753"/>
                  <a:gd name="connsiteX7" fmla="*/ 51663 w 81322"/>
                  <a:gd name="connsiteY7" fmla="*/ 0 h 98753"/>
                  <a:gd name="connsiteX8" fmla="*/ 66779 w 81322"/>
                  <a:gd name="connsiteY8" fmla="*/ 0 h 98753"/>
                  <a:gd name="connsiteX9" fmla="*/ 66779 w 81322"/>
                  <a:gd name="connsiteY9" fmla="*/ 66750 h 98753"/>
                  <a:gd name="connsiteX10" fmla="*/ 81323 w 81322"/>
                  <a:gd name="connsiteY10" fmla="*/ 66750 h 98753"/>
                  <a:gd name="connsiteX11" fmla="*/ 81323 w 81322"/>
                  <a:gd name="connsiteY11" fmla="*/ 98753 h 98753"/>
                  <a:gd name="connsiteX12" fmla="*/ 66779 w 81322"/>
                  <a:gd name="connsiteY12" fmla="*/ 98753 h 98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322" h="98753">
                    <a:moveTo>
                      <a:pt x="66750" y="98753"/>
                    </a:moveTo>
                    <a:lnTo>
                      <a:pt x="66750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66750"/>
                    </a:lnTo>
                    <a:lnTo>
                      <a:pt x="51663" y="66750"/>
                    </a:lnTo>
                    <a:lnTo>
                      <a:pt x="51663" y="0"/>
                    </a:lnTo>
                    <a:lnTo>
                      <a:pt x="66779" y="0"/>
                    </a:lnTo>
                    <a:lnTo>
                      <a:pt x="66779" y="66750"/>
                    </a:lnTo>
                    <a:lnTo>
                      <a:pt x="81323" y="66750"/>
                    </a:lnTo>
                    <a:lnTo>
                      <a:pt x="81323" y="98753"/>
                    </a:lnTo>
                    <a:lnTo>
                      <a:pt x="66779" y="98753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6ED0C6D7-65F3-D1C0-FA31-F55893CCACF1}"/>
                  </a:ext>
                </a:extLst>
              </p:cNvPr>
              <p:cNvSpPr/>
              <p:nvPr/>
            </p:nvSpPr>
            <p:spPr>
              <a:xfrm>
                <a:off x="7294086" y="6263759"/>
                <a:ext cx="15115" cy="107639"/>
              </a:xfrm>
              <a:custGeom>
                <a:avLst/>
                <a:gdLst>
                  <a:gd name="connsiteX0" fmla="*/ 0 w 15115"/>
                  <a:gd name="connsiteY0" fmla="*/ 17745 h 107639"/>
                  <a:gd name="connsiteX1" fmla="*/ 0 w 15115"/>
                  <a:gd name="connsiteY1" fmla="*/ 0 h 107639"/>
                  <a:gd name="connsiteX2" fmla="*/ 15116 w 15115"/>
                  <a:gd name="connsiteY2" fmla="*/ 0 h 107639"/>
                  <a:gd name="connsiteX3" fmla="*/ 15116 w 15115"/>
                  <a:gd name="connsiteY3" fmla="*/ 17745 h 107639"/>
                  <a:gd name="connsiteX4" fmla="*/ 0 w 15115"/>
                  <a:gd name="connsiteY4" fmla="*/ 17745 h 107639"/>
                  <a:gd name="connsiteX5" fmla="*/ 0 w 15115"/>
                  <a:gd name="connsiteY5" fmla="*/ 107640 h 107639"/>
                  <a:gd name="connsiteX6" fmla="*/ 0 w 15115"/>
                  <a:gd name="connsiteY6" fmla="*/ 27060 h 107639"/>
                  <a:gd name="connsiteX7" fmla="*/ 15116 w 15115"/>
                  <a:gd name="connsiteY7" fmla="*/ 27060 h 107639"/>
                  <a:gd name="connsiteX8" fmla="*/ 15116 w 15115"/>
                  <a:gd name="connsiteY8" fmla="*/ 107640 h 107639"/>
                  <a:gd name="connsiteX9" fmla="*/ 0 w 15115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15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16" y="0"/>
                    </a:lnTo>
                    <a:lnTo>
                      <a:pt x="15116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16" y="27060"/>
                    </a:lnTo>
                    <a:lnTo>
                      <a:pt x="15116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C2C6368-7031-8A15-C577-1518F93C7966}"/>
                  </a:ext>
                </a:extLst>
              </p:cNvPr>
              <p:cNvSpPr/>
              <p:nvPr/>
            </p:nvSpPr>
            <p:spPr>
              <a:xfrm>
                <a:off x="7324461" y="6288619"/>
                <a:ext cx="86983" cy="84808"/>
              </a:xfrm>
              <a:custGeom>
                <a:avLst/>
                <a:gdLst>
                  <a:gd name="connsiteX0" fmla="*/ 42918 w 86983"/>
                  <a:gd name="connsiteY0" fmla="*/ 84809 h 84808"/>
                  <a:gd name="connsiteX1" fmla="*/ 0 w 86983"/>
                  <a:gd name="connsiteY1" fmla="*/ 42776 h 84808"/>
                  <a:gd name="connsiteX2" fmla="*/ 44062 w 86983"/>
                  <a:gd name="connsiteY2" fmla="*/ 0 h 84808"/>
                  <a:gd name="connsiteX3" fmla="*/ 86980 w 86983"/>
                  <a:gd name="connsiteY3" fmla="*/ 43062 h 84808"/>
                  <a:gd name="connsiteX4" fmla="*/ 42918 w 86983"/>
                  <a:gd name="connsiteY4" fmla="*/ 84809 h 84808"/>
                  <a:gd name="connsiteX5" fmla="*/ 43347 w 86983"/>
                  <a:gd name="connsiteY5" fmla="*/ 13830 h 84808"/>
                  <a:gd name="connsiteX6" fmla="*/ 15115 w 86983"/>
                  <a:gd name="connsiteY6" fmla="*/ 42319 h 84808"/>
                  <a:gd name="connsiteX7" fmla="*/ 43033 w 86983"/>
                  <a:gd name="connsiteY7" fmla="*/ 70979 h 84808"/>
                  <a:gd name="connsiteX8" fmla="*/ 71836 w 86983"/>
                  <a:gd name="connsiteY8" fmla="*/ 42176 h 84808"/>
                  <a:gd name="connsiteX9" fmla="*/ 43319 w 86983"/>
                  <a:gd name="connsiteY9" fmla="*/ 13830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983" h="84808">
                    <a:moveTo>
                      <a:pt x="42918" y="84809"/>
                    </a:moveTo>
                    <a:cubicBezTo>
                      <a:pt x="20230" y="84809"/>
                      <a:pt x="0" y="65464"/>
                      <a:pt x="0" y="42776"/>
                    </a:cubicBezTo>
                    <a:cubicBezTo>
                      <a:pt x="0" y="18202"/>
                      <a:pt x="19344" y="0"/>
                      <a:pt x="44062" y="0"/>
                    </a:cubicBezTo>
                    <a:cubicBezTo>
                      <a:pt x="66321" y="0"/>
                      <a:pt x="87266" y="17459"/>
                      <a:pt x="86980" y="43062"/>
                    </a:cubicBezTo>
                    <a:cubicBezTo>
                      <a:pt x="86694" y="64578"/>
                      <a:pt x="68664" y="84809"/>
                      <a:pt x="42918" y="84809"/>
                    </a:cubicBezTo>
                    <a:close/>
                    <a:moveTo>
                      <a:pt x="43347" y="13830"/>
                    </a:moveTo>
                    <a:cubicBezTo>
                      <a:pt x="28231" y="13830"/>
                      <a:pt x="15115" y="26631"/>
                      <a:pt x="15115" y="42319"/>
                    </a:cubicBezTo>
                    <a:cubicBezTo>
                      <a:pt x="15115" y="58006"/>
                      <a:pt x="27774" y="70979"/>
                      <a:pt x="43033" y="70979"/>
                    </a:cubicBezTo>
                    <a:cubicBezTo>
                      <a:pt x="58292" y="70979"/>
                      <a:pt x="71836" y="58463"/>
                      <a:pt x="71836" y="42176"/>
                    </a:cubicBezTo>
                    <a:cubicBezTo>
                      <a:pt x="71836" y="25888"/>
                      <a:pt x="59178" y="13830"/>
                      <a:pt x="43319" y="13830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B46E112C-5064-803D-0BD9-70C08CBB9215}"/>
                  </a:ext>
                </a:extLst>
              </p:cNvPr>
              <p:cNvSpPr/>
              <p:nvPr/>
            </p:nvSpPr>
            <p:spPr>
              <a:xfrm>
                <a:off x="7426242" y="6290819"/>
                <a:ext cx="67493" cy="80579"/>
              </a:xfrm>
              <a:custGeom>
                <a:avLst/>
                <a:gdLst>
                  <a:gd name="connsiteX0" fmla="*/ 52377 w 67493"/>
                  <a:gd name="connsiteY0" fmla="*/ 80580 h 80579"/>
                  <a:gd name="connsiteX1" fmla="*/ 52377 w 67493"/>
                  <a:gd name="connsiteY1" fmla="*/ 46119 h 80579"/>
                  <a:gd name="connsiteX2" fmla="*/ 15145 w 67493"/>
                  <a:gd name="connsiteY2" fmla="*/ 46119 h 80579"/>
                  <a:gd name="connsiteX3" fmla="*/ 15145 w 67493"/>
                  <a:gd name="connsiteY3" fmla="*/ 80580 h 80579"/>
                  <a:gd name="connsiteX4" fmla="*/ 0 w 67493"/>
                  <a:gd name="connsiteY4" fmla="*/ 80580 h 80579"/>
                  <a:gd name="connsiteX5" fmla="*/ 0 w 67493"/>
                  <a:gd name="connsiteY5" fmla="*/ 0 h 80579"/>
                  <a:gd name="connsiteX6" fmla="*/ 15145 w 67493"/>
                  <a:gd name="connsiteY6" fmla="*/ 0 h 80579"/>
                  <a:gd name="connsiteX7" fmla="*/ 15145 w 67493"/>
                  <a:gd name="connsiteY7" fmla="*/ 32146 h 80579"/>
                  <a:gd name="connsiteX8" fmla="*/ 52377 w 67493"/>
                  <a:gd name="connsiteY8" fmla="*/ 32146 h 80579"/>
                  <a:gd name="connsiteX9" fmla="*/ 52377 w 67493"/>
                  <a:gd name="connsiteY9" fmla="*/ 0 h 80579"/>
                  <a:gd name="connsiteX10" fmla="*/ 67493 w 67493"/>
                  <a:gd name="connsiteY10" fmla="*/ 0 h 80579"/>
                  <a:gd name="connsiteX11" fmla="*/ 67493 w 67493"/>
                  <a:gd name="connsiteY11" fmla="*/ 80580 h 80579"/>
                  <a:gd name="connsiteX12" fmla="*/ 52377 w 674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3" h="80579">
                    <a:moveTo>
                      <a:pt x="52377" y="80580"/>
                    </a:moveTo>
                    <a:lnTo>
                      <a:pt x="52377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7" y="32146"/>
                    </a:lnTo>
                    <a:lnTo>
                      <a:pt x="52377" y="0"/>
                    </a:lnTo>
                    <a:lnTo>
                      <a:pt x="67493" y="0"/>
                    </a:lnTo>
                    <a:lnTo>
                      <a:pt x="67493" y="80580"/>
                    </a:lnTo>
                    <a:lnTo>
                      <a:pt x="523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0BD2E2F1-FFE0-5978-27CA-EED001756C9C}"/>
                  </a:ext>
                </a:extLst>
              </p:cNvPr>
              <p:cNvSpPr/>
              <p:nvPr/>
            </p:nvSpPr>
            <p:spPr>
              <a:xfrm>
                <a:off x="7508822" y="6288647"/>
                <a:ext cx="85495" cy="84780"/>
              </a:xfrm>
              <a:custGeom>
                <a:avLst/>
                <a:gdLst>
                  <a:gd name="connsiteX0" fmla="*/ 70408 w 85495"/>
                  <a:gd name="connsiteY0" fmla="*/ 82752 h 84780"/>
                  <a:gd name="connsiteX1" fmla="*/ 70408 w 85495"/>
                  <a:gd name="connsiteY1" fmla="*/ 70236 h 84780"/>
                  <a:gd name="connsiteX2" fmla="*/ 70122 w 85495"/>
                  <a:gd name="connsiteY2" fmla="*/ 70236 h 84780"/>
                  <a:gd name="connsiteX3" fmla="*/ 42777 w 85495"/>
                  <a:gd name="connsiteY3" fmla="*/ 84780 h 84780"/>
                  <a:gd name="connsiteX4" fmla="*/ 0 w 85495"/>
                  <a:gd name="connsiteY4" fmla="*/ 43776 h 84780"/>
                  <a:gd name="connsiteX5" fmla="*/ 42176 w 85495"/>
                  <a:gd name="connsiteY5" fmla="*/ 0 h 84780"/>
                  <a:gd name="connsiteX6" fmla="*/ 70093 w 85495"/>
                  <a:gd name="connsiteY6" fmla="*/ 13516 h 84780"/>
                  <a:gd name="connsiteX7" fmla="*/ 70379 w 85495"/>
                  <a:gd name="connsiteY7" fmla="*/ 13516 h 84780"/>
                  <a:gd name="connsiteX8" fmla="*/ 70379 w 85495"/>
                  <a:gd name="connsiteY8" fmla="*/ 2172 h 84780"/>
                  <a:gd name="connsiteX9" fmla="*/ 85495 w 85495"/>
                  <a:gd name="connsiteY9" fmla="*/ 2172 h 84780"/>
                  <a:gd name="connsiteX10" fmla="*/ 85495 w 85495"/>
                  <a:gd name="connsiteY10" fmla="*/ 82752 h 84780"/>
                  <a:gd name="connsiteX11" fmla="*/ 70379 w 85495"/>
                  <a:gd name="connsiteY11" fmla="*/ 82752 h 84780"/>
                  <a:gd name="connsiteX12" fmla="*/ 70693 w 85495"/>
                  <a:gd name="connsiteY12" fmla="*/ 42604 h 84780"/>
                  <a:gd name="connsiteX13" fmla="*/ 42605 w 85495"/>
                  <a:gd name="connsiteY13" fmla="*/ 13801 h 84780"/>
                  <a:gd name="connsiteX14" fmla="*/ 15116 w 85495"/>
                  <a:gd name="connsiteY14" fmla="*/ 42604 h 84780"/>
                  <a:gd name="connsiteX15" fmla="*/ 42605 w 85495"/>
                  <a:gd name="connsiteY15" fmla="*/ 70979 h 84780"/>
                  <a:gd name="connsiteX16" fmla="*/ 70693 w 85495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495" h="84780">
                    <a:moveTo>
                      <a:pt x="70408" y="82752"/>
                    </a:moveTo>
                    <a:lnTo>
                      <a:pt x="70408" y="70236"/>
                    </a:lnTo>
                    <a:lnTo>
                      <a:pt x="70122" y="70236"/>
                    </a:lnTo>
                    <a:cubicBezTo>
                      <a:pt x="64464" y="79837"/>
                      <a:pt x="54263" y="84780"/>
                      <a:pt x="42777" y="84780"/>
                    </a:cubicBezTo>
                    <a:cubicBezTo>
                      <a:pt x="19203" y="84780"/>
                      <a:pt x="0" y="67036"/>
                      <a:pt x="0" y="43776"/>
                    </a:cubicBezTo>
                    <a:cubicBezTo>
                      <a:pt x="0" y="18030"/>
                      <a:pt x="18460" y="0"/>
                      <a:pt x="42176" y="0"/>
                    </a:cubicBezTo>
                    <a:cubicBezTo>
                      <a:pt x="53949" y="0"/>
                      <a:pt x="63835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495" y="2172"/>
                    </a:lnTo>
                    <a:lnTo>
                      <a:pt x="85495" y="82752"/>
                    </a:lnTo>
                    <a:lnTo>
                      <a:pt x="70379" y="82752"/>
                    </a:lnTo>
                    <a:close/>
                    <a:moveTo>
                      <a:pt x="70693" y="42604"/>
                    </a:moveTo>
                    <a:cubicBezTo>
                      <a:pt x="70693" y="26889"/>
                      <a:pt x="59349" y="13801"/>
                      <a:pt x="42605" y="13801"/>
                    </a:cubicBezTo>
                    <a:cubicBezTo>
                      <a:pt x="27489" y="13801"/>
                      <a:pt x="15116" y="26746"/>
                      <a:pt x="15116" y="42604"/>
                    </a:cubicBezTo>
                    <a:cubicBezTo>
                      <a:pt x="15116" y="58463"/>
                      <a:pt x="27489" y="70979"/>
                      <a:pt x="42605" y="70979"/>
                    </a:cubicBezTo>
                    <a:cubicBezTo>
                      <a:pt x="57721" y="70979"/>
                      <a:pt x="70693" y="57892"/>
                      <a:pt x="70693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3F7B8352-E256-E782-5888-D4DCDE8CC254}"/>
                  </a:ext>
                </a:extLst>
              </p:cNvPr>
              <p:cNvSpPr/>
              <p:nvPr/>
            </p:nvSpPr>
            <p:spPr>
              <a:xfrm>
                <a:off x="7604347" y="6290819"/>
                <a:ext cx="83208" cy="80579"/>
              </a:xfrm>
              <a:custGeom>
                <a:avLst/>
                <a:gdLst>
                  <a:gd name="connsiteX0" fmla="*/ 66921 w 83208"/>
                  <a:gd name="connsiteY0" fmla="*/ 80580 h 80579"/>
                  <a:gd name="connsiteX1" fmla="*/ 41462 w 83208"/>
                  <a:gd name="connsiteY1" fmla="*/ 17745 h 80579"/>
                  <a:gd name="connsiteX2" fmla="*/ 15716 w 83208"/>
                  <a:gd name="connsiteY2" fmla="*/ 80580 h 80579"/>
                  <a:gd name="connsiteX3" fmla="*/ 0 w 83208"/>
                  <a:gd name="connsiteY3" fmla="*/ 80580 h 80579"/>
                  <a:gd name="connsiteX4" fmla="*/ 33746 w 83208"/>
                  <a:gd name="connsiteY4" fmla="*/ 0 h 80579"/>
                  <a:gd name="connsiteX5" fmla="*/ 49462 w 83208"/>
                  <a:gd name="connsiteY5" fmla="*/ 0 h 80579"/>
                  <a:gd name="connsiteX6" fmla="*/ 83208 w 83208"/>
                  <a:gd name="connsiteY6" fmla="*/ 80580 h 80579"/>
                  <a:gd name="connsiteX7" fmla="*/ 66921 w 83208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8" h="80579">
                    <a:moveTo>
                      <a:pt x="66921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6" y="0"/>
                    </a:lnTo>
                    <a:lnTo>
                      <a:pt x="49462" y="0"/>
                    </a:lnTo>
                    <a:lnTo>
                      <a:pt x="83208" y="80580"/>
                    </a:lnTo>
                    <a:lnTo>
                      <a:pt x="66921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B32BD3DA-D90D-00AF-49B7-78983E2C5E72}"/>
                  </a:ext>
                </a:extLst>
              </p:cNvPr>
              <p:cNvSpPr/>
              <p:nvPr/>
            </p:nvSpPr>
            <p:spPr>
              <a:xfrm>
                <a:off x="7696985" y="6290819"/>
                <a:ext cx="61692" cy="80579"/>
              </a:xfrm>
              <a:custGeom>
                <a:avLst/>
                <a:gdLst>
                  <a:gd name="connsiteX0" fmla="*/ 0 w 61692"/>
                  <a:gd name="connsiteY0" fmla="*/ 80580 h 80579"/>
                  <a:gd name="connsiteX1" fmla="*/ 0 w 61692"/>
                  <a:gd name="connsiteY1" fmla="*/ 0 h 80579"/>
                  <a:gd name="connsiteX2" fmla="*/ 15145 w 61692"/>
                  <a:gd name="connsiteY2" fmla="*/ 0 h 80579"/>
                  <a:gd name="connsiteX3" fmla="*/ 15145 w 61692"/>
                  <a:gd name="connsiteY3" fmla="*/ 29374 h 80579"/>
                  <a:gd name="connsiteX4" fmla="*/ 34060 w 61692"/>
                  <a:gd name="connsiteY4" fmla="*/ 29374 h 80579"/>
                  <a:gd name="connsiteX5" fmla="*/ 61692 w 61692"/>
                  <a:gd name="connsiteY5" fmla="*/ 54377 h 80579"/>
                  <a:gd name="connsiteX6" fmla="*/ 31860 w 61692"/>
                  <a:gd name="connsiteY6" fmla="*/ 80551 h 80579"/>
                  <a:gd name="connsiteX7" fmla="*/ 0 w 61692"/>
                  <a:gd name="connsiteY7" fmla="*/ 80551 h 80579"/>
                  <a:gd name="connsiteX8" fmla="*/ 30546 w 61692"/>
                  <a:gd name="connsiteY8" fmla="*/ 66750 h 80579"/>
                  <a:gd name="connsiteX9" fmla="*/ 46548 w 61692"/>
                  <a:gd name="connsiteY9" fmla="*/ 54691 h 80579"/>
                  <a:gd name="connsiteX10" fmla="*/ 31146 w 61692"/>
                  <a:gd name="connsiteY10" fmla="*/ 43347 h 80579"/>
                  <a:gd name="connsiteX11" fmla="*/ 15145 w 61692"/>
                  <a:gd name="connsiteY11" fmla="*/ 43347 h 80579"/>
                  <a:gd name="connsiteX12" fmla="*/ 15145 w 61692"/>
                  <a:gd name="connsiteY12" fmla="*/ 66750 h 80579"/>
                  <a:gd name="connsiteX13" fmla="*/ 30546 w 61692"/>
                  <a:gd name="connsiteY13" fmla="*/ 6675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692" h="80579">
                    <a:moveTo>
                      <a:pt x="0" y="80580"/>
                    </a:move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29374"/>
                    </a:lnTo>
                    <a:lnTo>
                      <a:pt x="34060" y="29374"/>
                    </a:lnTo>
                    <a:cubicBezTo>
                      <a:pt x="50777" y="29374"/>
                      <a:pt x="61692" y="39118"/>
                      <a:pt x="61692" y="54377"/>
                    </a:cubicBezTo>
                    <a:cubicBezTo>
                      <a:pt x="61692" y="68779"/>
                      <a:pt x="54406" y="80551"/>
                      <a:pt x="31860" y="80551"/>
                    </a:cubicBezTo>
                    <a:lnTo>
                      <a:pt x="0" y="80551"/>
                    </a:lnTo>
                    <a:close/>
                    <a:moveTo>
                      <a:pt x="30546" y="66750"/>
                    </a:moveTo>
                    <a:cubicBezTo>
                      <a:pt x="39118" y="66750"/>
                      <a:pt x="46548" y="63978"/>
                      <a:pt x="46548" y="54691"/>
                    </a:cubicBezTo>
                    <a:cubicBezTo>
                      <a:pt x="46548" y="47119"/>
                      <a:pt x="40890" y="43347"/>
                      <a:pt x="31146" y="43347"/>
                    </a:cubicBezTo>
                    <a:lnTo>
                      <a:pt x="15145" y="43347"/>
                    </a:lnTo>
                    <a:lnTo>
                      <a:pt x="15145" y="66750"/>
                    </a:lnTo>
                    <a:lnTo>
                      <a:pt x="30546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FA69DC5C-4B68-EF9D-4BDD-E83C16665723}"/>
                  </a:ext>
                </a:extLst>
              </p:cNvPr>
              <p:cNvSpPr/>
              <p:nvPr/>
            </p:nvSpPr>
            <p:spPr>
              <a:xfrm>
                <a:off x="7770678" y="6290819"/>
                <a:ext cx="67492" cy="80579"/>
              </a:xfrm>
              <a:custGeom>
                <a:avLst/>
                <a:gdLst>
                  <a:gd name="connsiteX0" fmla="*/ 52377 w 67492"/>
                  <a:gd name="connsiteY0" fmla="*/ 80580 h 80579"/>
                  <a:gd name="connsiteX1" fmla="*/ 52377 w 67492"/>
                  <a:gd name="connsiteY1" fmla="*/ 46119 h 80579"/>
                  <a:gd name="connsiteX2" fmla="*/ 15145 w 67492"/>
                  <a:gd name="connsiteY2" fmla="*/ 46119 h 80579"/>
                  <a:gd name="connsiteX3" fmla="*/ 15145 w 67492"/>
                  <a:gd name="connsiteY3" fmla="*/ 80580 h 80579"/>
                  <a:gd name="connsiteX4" fmla="*/ 0 w 67492"/>
                  <a:gd name="connsiteY4" fmla="*/ 80580 h 80579"/>
                  <a:gd name="connsiteX5" fmla="*/ 0 w 67492"/>
                  <a:gd name="connsiteY5" fmla="*/ 0 h 80579"/>
                  <a:gd name="connsiteX6" fmla="*/ 15145 w 67492"/>
                  <a:gd name="connsiteY6" fmla="*/ 0 h 80579"/>
                  <a:gd name="connsiteX7" fmla="*/ 15145 w 67492"/>
                  <a:gd name="connsiteY7" fmla="*/ 32146 h 80579"/>
                  <a:gd name="connsiteX8" fmla="*/ 52377 w 67492"/>
                  <a:gd name="connsiteY8" fmla="*/ 32146 h 80579"/>
                  <a:gd name="connsiteX9" fmla="*/ 52377 w 67492"/>
                  <a:gd name="connsiteY9" fmla="*/ 0 h 80579"/>
                  <a:gd name="connsiteX10" fmla="*/ 67492 w 67492"/>
                  <a:gd name="connsiteY10" fmla="*/ 0 h 80579"/>
                  <a:gd name="connsiteX11" fmla="*/ 67492 w 67492"/>
                  <a:gd name="connsiteY11" fmla="*/ 80580 h 80579"/>
                  <a:gd name="connsiteX12" fmla="*/ 52377 w 67492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2" h="80579">
                    <a:moveTo>
                      <a:pt x="52377" y="80580"/>
                    </a:moveTo>
                    <a:lnTo>
                      <a:pt x="52377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7" y="32146"/>
                    </a:lnTo>
                    <a:lnTo>
                      <a:pt x="52377" y="0"/>
                    </a:lnTo>
                    <a:lnTo>
                      <a:pt x="67492" y="0"/>
                    </a:lnTo>
                    <a:lnTo>
                      <a:pt x="67492" y="80580"/>
                    </a:lnTo>
                    <a:lnTo>
                      <a:pt x="523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6DC2C0A9-0686-C4F8-F871-67CFB5BAD4A2}"/>
                  </a:ext>
                </a:extLst>
              </p:cNvPr>
              <p:cNvSpPr/>
              <p:nvPr/>
            </p:nvSpPr>
            <p:spPr>
              <a:xfrm>
                <a:off x="7853315" y="6288647"/>
                <a:ext cx="85523" cy="84780"/>
              </a:xfrm>
              <a:custGeom>
                <a:avLst/>
                <a:gdLst>
                  <a:gd name="connsiteX0" fmla="*/ 70379 w 85523"/>
                  <a:gd name="connsiteY0" fmla="*/ 82752 h 84780"/>
                  <a:gd name="connsiteX1" fmla="*/ 70379 w 85523"/>
                  <a:gd name="connsiteY1" fmla="*/ 70236 h 84780"/>
                  <a:gd name="connsiteX2" fmla="*/ 70093 w 85523"/>
                  <a:gd name="connsiteY2" fmla="*/ 70236 h 84780"/>
                  <a:gd name="connsiteX3" fmla="*/ 42747 w 85523"/>
                  <a:gd name="connsiteY3" fmla="*/ 84780 h 84780"/>
                  <a:gd name="connsiteX4" fmla="*/ 0 w 85523"/>
                  <a:gd name="connsiteY4" fmla="*/ 43776 h 84780"/>
                  <a:gd name="connsiteX5" fmla="*/ 42176 w 85523"/>
                  <a:gd name="connsiteY5" fmla="*/ 0 h 84780"/>
                  <a:gd name="connsiteX6" fmla="*/ 70093 w 85523"/>
                  <a:gd name="connsiteY6" fmla="*/ 13516 h 84780"/>
                  <a:gd name="connsiteX7" fmla="*/ 70379 w 85523"/>
                  <a:gd name="connsiteY7" fmla="*/ 13516 h 84780"/>
                  <a:gd name="connsiteX8" fmla="*/ 70379 w 85523"/>
                  <a:gd name="connsiteY8" fmla="*/ 2172 h 84780"/>
                  <a:gd name="connsiteX9" fmla="*/ 85523 w 85523"/>
                  <a:gd name="connsiteY9" fmla="*/ 2172 h 84780"/>
                  <a:gd name="connsiteX10" fmla="*/ 85523 w 85523"/>
                  <a:gd name="connsiteY10" fmla="*/ 82752 h 84780"/>
                  <a:gd name="connsiteX11" fmla="*/ 70379 w 85523"/>
                  <a:gd name="connsiteY11" fmla="*/ 82752 h 84780"/>
                  <a:gd name="connsiteX12" fmla="*/ 70664 w 85523"/>
                  <a:gd name="connsiteY12" fmla="*/ 42604 h 84780"/>
                  <a:gd name="connsiteX13" fmla="*/ 42605 w 85523"/>
                  <a:gd name="connsiteY13" fmla="*/ 13801 h 84780"/>
                  <a:gd name="connsiteX14" fmla="*/ 15116 w 85523"/>
                  <a:gd name="connsiteY14" fmla="*/ 42604 h 84780"/>
                  <a:gd name="connsiteX15" fmla="*/ 42605 w 85523"/>
                  <a:gd name="connsiteY15" fmla="*/ 70979 h 84780"/>
                  <a:gd name="connsiteX16" fmla="*/ 70664 w 85523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523" h="84780">
                    <a:moveTo>
                      <a:pt x="70379" y="82752"/>
                    </a:moveTo>
                    <a:lnTo>
                      <a:pt x="70379" y="70236"/>
                    </a:lnTo>
                    <a:lnTo>
                      <a:pt x="70093" y="70236"/>
                    </a:lnTo>
                    <a:cubicBezTo>
                      <a:pt x="64435" y="79837"/>
                      <a:pt x="54234" y="84780"/>
                      <a:pt x="42747" y="84780"/>
                    </a:cubicBezTo>
                    <a:cubicBezTo>
                      <a:pt x="19173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9" y="0"/>
                      <a:pt x="63864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523" y="2172"/>
                    </a:lnTo>
                    <a:lnTo>
                      <a:pt x="85523" y="82752"/>
                    </a:lnTo>
                    <a:lnTo>
                      <a:pt x="70379" y="82752"/>
                    </a:lnTo>
                    <a:close/>
                    <a:moveTo>
                      <a:pt x="70664" y="42604"/>
                    </a:moveTo>
                    <a:cubicBezTo>
                      <a:pt x="70664" y="26889"/>
                      <a:pt x="59321" y="13801"/>
                      <a:pt x="42605" y="13801"/>
                    </a:cubicBezTo>
                    <a:cubicBezTo>
                      <a:pt x="27460" y="13801"/>
                      <a:pt x="15116" y="26746"/>
                      <a:pt x="15116" y="42604"/>
                    </a:cubicBezTo>
                    <a:cubicBezTo>
                      <a:pt x="15116" y="58463"/>
                      <a:pt x="27489" y="70979"/>
                      <a:pt x="42605" y="70979"/>
                    </a:cubicBezTo>
                    <a:cubicBezTo>
                      <a:pt x="57720" y="70979"/>
                      <a:pt x="70664" y="57892"/>
                      <a:pt x="7066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81" name="Graphic 19">
              <a:extLst>
                <a:ext uri="{FF2B5EF4-FFF2-40B4-BE49-F238E27FC236}">
                  <a16:creationId xmlns:a16="http://schemas.microsoft.com/office/drawing/2014/main" id="{7E4DE1FE-061E-1C4F-DD9B-3AA4220D3DC3}"/>
                </a:ext>
              </a:extLst>
            </p:cNvPr>
            <p:cNvGrpSpPr/>
            <p:nvPr/>
          </p:nvGrpSpPr>
          <p:grpSpPr>
            <a:xfrm>
              <a:off x="7993873" y="6263759"/>
              <a:ext cx="726876" cy="109697"/>
              <a:chOff x="7993873" y="6263759"/>
              <a:chExt cx="726876" cy="109697"/>
            </a:xfrm>
            <a:solidFill>
              <a:srgbClr val="231F20"/>
            </a:solidFill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C63B3548-1D3B-9221-0FA5-710ACF7202E4}"/>
                  </a:ext>
                </a:extLst>
              </p:cNvPr>
              <p:cNvSpPr/>
              <p:nvPr/>
            </p:nvSpPr>
            <p:spPr>
              <a:xfrm>
                <a:off x="7993873" y="6263759"/>
                <a:ext cx="95838" cy="107639"/>
              </a:xfrm>
              <a:custGeom>
                <a:avLst/>
                <a:gdLst>
                  <a:gd name="connsiteX0" fmla="*/ 79094 w 95838"/>
                  <a:gd name="connsiteY0" fmla="*/ 107640 h 107639"/>
                  <a:gd name="connsiteX1" fmla="*/ 67178 w 95838"/>
                  <a:gd name="connsiteY1" fmla="*/ 75922 h 107639"/>
                  <a:gd name="connsiteX2" fmla="*/ 28489 w 95838"/>
                  <a:gd name="connsiteY2" fmla="*/ 75922 h 107639"/>
                  <a:gd name="connsiteX3" fmla="*/ 16573 w 95838"/>
                  <a:gd name="connsiteY3" fmla="*/ 107640 h 107639"/>
                  <a:gd name="connsiteX4" fmla="*/ 0 w 95838"/>
                  <a:gd name="connsiteY4" fmla="*/ 107640 h 107639"/>
                  <a:gd name="connsiteX5" fmla="*/ 40862 w 95838"/>
                  <a:gd name="connsiteY5" fmla="*/ 0 h 107639"/>
                  <a:gd name="connsiteX6" fmla="*/ 54977 w 95838"/>
                  <a:gd name="connsiteY6" fmla="*/ 0 h 107639"/>
                  <a:gd name="connsiteX7" fmla="*/ 95839 w 95838"/>
                  <a:gd name="connsiteY7" fmla="*/ 107640 h 107639"/>
                  <a:gd name="connsiteX8" fmla="*/ 79123 w 95838"/>
                  <a:gd name="connsiteY8" fmla="*/ 107640 h 107639"/>
                  <a:gd name="connsiteX9" fmla="*/ 48120 w 95838"/>
                  <a:gd name="connsiteY9" fmla="*/ 20374 h 107639"/>
                  <a:gd name="connsiteX10" fmla="*/ 47834 w 95838"/>
                  <a:gd name="connsiteY10" fmla="*/ 20374 h 107639"/>
                  <a:gd name="connsiteX11" fmla="*/ 34004 w 95838"/>
                  <a:gd name="connsiteY11" fmla="*/ 61521 h 107639"/>
                  <a:gd name="connsiteX12" fmla="*/ 61778 w 95838"/>
                  <a:gd name="connsiteY12" fmla="*/ 61521 h 107639"/>
                  <a:gd name="connsiteX13" fmla="*/ 48120 w 95838"/>
                  <a:gd name="connsiteY13" fmla="*/ 20374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5838" h="107639">
                    <a:moveTo>
                      <a:pt x="79094" y="107640"/>
                    </a:moveTo>
                    <a:lnTo>
                      <a:pt x="67178" y="75922"/>
                    </a:lnTo>
                    <a:lnTo>
                      <a:pt x="28489" y="75922"/>
                    </a:lnTo>
                    <a:lnTo>
                      <a:pt x="16573" y="107640"/>
                    </a:lnTo>
                    <a:lnTo>
                      <a:pt x="0" y="107640"/>
                    </a:lnTo>
                    <a:lnTo>
                      <a:pt x="40862" y="0"/>
                    </a:lnTo>
                    <a:lnTo>
                      <a:pt x="54977" y="0"/>
                    </a:lnTo>
                    <a:lnTo>
                      <a:pt x="95839" y="107640"/>
                    </a:lnTo>
                    <a:lnTo>
                      <a:pt x="79123" y="107640"/>
                    </a:lnTo>
                    <a:close/>
                    <a:moveTo>
                      <a:pt x="48120" y="20374"/>
                    </a:moveTo>
                    <a:lnTo>
                      <a:pt x="47834" y="20374"/>
                    </a:lnTo>
                    <a:lnTo>
                      <a:pt x="34004" y="61521"/>
                    </a:lnTo>
                    <a:lnTo>
                      <a:pt x="61778" y="61521"/>
                    </a:lnTo>
                    <a:lnTo>
                      <a:pt x="48120" y="20374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EDBD9E7F-CB64-21E3-6AA1-7558B424EB28}"/>
                  </a:ext>
                </a:extLst>
              </p:cNvPr>
              <p:cNvSpPr/>
              <p:nvPr/>
            </p:nvSpPr>
            <p:spPr>
              <a:xfrm>
                <a:off x="8093312" y="6288619"/>
                <a:ext cx="81008" cy="84808"/>
              </a:xfrm>
              <a:custGeom>
                <a:avLst/>
                <a:gdLst>
                  <a:gd name="connsiteX0" fmla="*/ 81009 w 81008"/>
                  <a:gd name="connsiteY0" fmla="*/ 56149 h 84808"/>
                  <a:gd name="connsiteX1" fmla="*/ 41318 w 81008"/>
                  <a:gd name="connsiteY1" fmla="*/ 84809 h 84808"/>
                  <a:gd name="connsiteX2" fmla="*/ 0 w 81008"/>
                  <a:gd name="connsiteY2" fmla="*/ 43205 h 84808"/>
                  <a:gd name="connsiteX3" fmla="*/ 41148 w 81008"/>
                  <a:gd name="connsiteY3" fmla="*/ 0 h 84808"/>
                  <a:gd name="connsiteX4" fmla="*/ 81009 w 81008"/>
                  <a:gd name="connsiteY4" fmla="*/ 28946 h 84808"/>
                  <a:gd name="connsiteX5" fmla="*/ 64292 w 81008"/>
                  <a:gd name="connsiteY5" fmla="*/ 28946 h 84808"/>
                  <a:gd name="connsiteX6" fmla="*/ 41605 w 81008"/>
                  <a:gd name="connsiteY6" fmla="*/ 13830 h 84808"/>
                  <a:gd name="connsiteX7" fmla="*/ 15145 w 81008"/>
                  <a:gd name="connsiteY7" fmla="*/ 42319 h 84808"/>
                  <a:gd name="connsiteX8" fmla="*/ 41318 w 81008"/>
                  <a:gd name="connsiteY8" fmla="*/ 70979 h 84808"/>
                  <a:gd name="connsiteX9" fmla="*/ 64149 w 81008"/>
                  <a:gd name="connsiteY9" fmla="*/ 56149 h 84808"/>
                  <a:gd name="connsiteX10" fmla="*/ 81009 w 81008"/>
                  <a:gd name="connsiteY10" fmla="*/ 56149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008" h="84808">
                    <a:moveTo>
                      <a:pt x="81009" y="56149"/>
                    </a:moveTo>
                    <a:cubicBezTo>
                      <a:pt x="74608" y="74322"/>
                      <a:pt x="59206" y="84809"/>
                      <a:pt x="41318" y="84809"/>
                    </a:cubicBezTo>
                    <a:cubicBezTo>
                      <a:pt x="18202" y="84809"/>
                      <a:pt x="0" y="66178"/>
                      <a:pt x="0" y="43205"/>
                    </a:cubicBezTo>
                    <a:cubicBezTo>
                      <a:pt x="0" y="18916"/>
                      <a:pt x="17602" y="0"/>
                      <a:pt x="41148" y="0"/>
                    </a:cubicBezTo>
                    <a:cubicBezTo>
                      <a:pt x="59492" y="0"/>
                      <a:pt x="76208" y="11487"/>
                      <a:pt x="81009" y="28946"/>
                    </a:cubicBezTo>
                    <a:lnTo>
                      <a:pt x="64292" y="28946"/>
                    </a:lnTo>
                    <a:cubicBezTo>
                      <a:pt x="59778" y="19488"/>
                      <a:pt x="52520" y="13830"/>
                      <a:pt x="41605" y="13830"/>
                    </a:cubicBezTo>
                    <a:cubicBezTo>
                      <a:pt x="25746" y="13830"/>
                      <a:pt x="15145" y="25888"/>
                      <a:pt x="15145" y="42319"/>
                    </a:cubicBezTo>
                    <a:cubicBezTo>
                      <a:pt x="15145" y="58749"/>
                      <a:pt x="26060" y="70979"/>
                      <a:pt x="41318" y="70979"/>
                    </a:cubicBezTo>
                    <a:cubicBezTo>
                      <a:pt x="51634" y="70979"/>
                      <a:pt x="59949" y="65435"/>
                      <a:pt x="64149" y="56149"/>
                    </a:cubicBezTo>
                    <a:lnTo>
                      <a:pt x="81009" y="56149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2EE7BB4F-A92C-05BB-AA9D-64BE1F17B22E}"/>
                  </a:ext>
                </a:extLst>
              </p:cNvPr>
              <p:cNvSpPr/>
              <p:nvPr/>
            </p:nvSpPr>
            <p:spPr>
              <a:xfrm>
                <a:off x="8184036" y="6288647"/>
                <a:ext cx="85523" cy="84780"/>
              </a:xfrm>
              <a:custGeom>
                <a:avLst/>
                <a:gdLst>
                  <a:gd name="connsiteX0" fmla="*/ 70379 w 85523"/>
                  <a:gd name="connsiteY0" fmla="*/ 82752 h 84780"/>
                  <a:gd name="connsiteX1" fmla="*/ 70379 w 85523"/>
                  <a:gd name="connsiteY1" fmla="*/ 70236 h 84780"/>
                  <a:gd name="connsiteX2" fmla="*/ 70093 w 85523"/>
                  <a:gd name="connsiteY2" fmla="*/ 70236 h 84780"/>
                  <a:gd name="connsiteX3" fmla="*/ 42747 w 85523"/>
                  <a:gd name="connsiteY3" fmla="*/ 84780 h 84780"/>
                  <a:gd name="connsiteX4" fmla="*/ 0 w 85523"/>
                  <a:gd name="connsiteY4" fmla="*/ 43776 h 84780"/>
                  <a:gd name="connsiteX5" fmla="*/ 42176 w 85523"/>
                  <a:gd name="connsiteY5" fmla="*/ 0 h 84780"/>
                  <a:gd name="connsiteX6" fmla="*/ 70093 w 85523"/>
                  <a:gd name="connsiteY6" fmla="*/ 13516 h 84780"/>
                  <a:gd name="connsiteX7" fmla="*/ 70379 w 85523"/>
                  <a:gd name="connsiteY7" fmla="*/ 13516 h 84780"/>
                  <a:gd name="connsiteX8" fmla="*/ 70379 w 85523"/>
                  <a:gd name="connsiteY8" fmla="*/ 2172 h 84780"/>
                  <a:gd name="connsiteX9" fmla="*/ 85524 w 85523"/>
                  <a:gd name="connsiteY9" fmla="*/ 2172 h 84780"/>
                  <a:gd name="connsiteX10" fmla="*/ 85524 w 85523"/>
                  <a:gd name="connsiteY10" fmla="*/ 82752 h 84780"/>
                  <a:gd name="connsiteX11" fmla="*/ 70379 w 85523"/>
                  <a:gd name="connsiteY11" fmla="*/ 82752 h 84780"/>
                  <a:gd name="connsiteX12" fmla="*/ 70664 w 85523"/>
                  <a:gd name="connsiteY12" fmla="*/ 42604 h 84780"/>
                  <a:gd name="connsiteX13" fmla="*/ 42605 w 85523"/>
                  <a:gd name="connsiteY13" fmla="*/ 13801 h 84780"/>
                  <a:gd name="connsiteX14" fmla="*/ 15116 w 85523"/>
                  <a:gd name="connsiteY14" fmla="*/ 42604 h 84780"/>
                  <a:gd name="connsiteX15" fmla="*/ 42605 w 85523"/>
                  <a:gd name="connsiteY15" fmla="*/ 70979 h 84780"/>
                  <a:gd name="connsiteX16" fmla="*/ 70664 w 85523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523" h="84780">
                    <a:moveTo>
                      <a:pt x="70379" y="82752"/>
                    </a:moveTo>
                    <a:lnTo>
                      <a:pt x="70379" y="70236"/>
                    </a:lnTo>
                    <a:lnTo>
                      <a:pt x="70093" y="70236"/>
                    </a:lnTo>
                    <a:cubicBezTo>
                      <a:pt x="64435" y="79837"/>
                      <a:pt x="54234" y="84780"/>
                      <a:pt x="42747" y="84780"/>
                    </a:cubicBezTo>
                    <a:cubicBezTo>
                      <a:pt x="19173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9" y="0"/>
                      <a:pt x="63864" y="4372"/>
                      <a:pt x="70093" y="13516"/>
                    </a:cubicBezTo>
                    <a:lnTo>
                      <a:pt x="70379" y="13516"/>
                    </a:lnTo>
                    <a:lnTo>
                      <a:pt x="70379" y="2172"/>
                    </a:lnTo>
                    <a:lnTo>
                      <a:pt x="85524" y="2172"/>
                    </a:lnTo>
                    <a:lnTo>
                      <a:pt x="85524" y="82752"/>
                    </a:lnTo>
                    <a:lnTo>
                      <a:pt x="70379" y="82752"/>
                    </a:lnTo>
                    <a:close/>
                    <a:moveTo>
                      <a:pt x="70664" y="42604"/>
                    </a:moveTo>
                    <a:cubicBezTo>
                      <a:pt x="70664" y="26889"/>
                      <a:pt x="59321" y="13801"/>
                      <a:pt x="42605" y="13801"/>
                    </a:cubicBezTo>
                    <a:cubicBezTo>
                      <a:pt x="27460" y="13801"/>
                      <a:pt x="15116" y="26746"/>
                      <a:pt x="15116" y="42604"/>
                    </a:cubicBezTo>
                    <a:cubicBezTo>
                      <a:pt x="15116" y="58463"/>
                      <a:pt x="27489" y="70979"/>
                      <a:pt x="42605" y="70979"/>
                    </a:cubicBezTo>
                    <a:cubicBezTo>
                      <a:pt x="57720" y="70979"/>
                      <a:pt x="70664" y="57892"/>
                      <a:pt x="7066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4C28C821-3C28-8D22-3F7C-7898726AA0F7}"/>
                  </a:ext>
                </a:extLst>
              </p:cNvPr>
              <p:cNvSpPr/>
              <p:nvPr/>
            </p:nvSpPr>
            <p:spPr>
              <a:xfrm>
                <a:off x="8289161" y="6290819"/>
                <a:ext cx="91466" cy="80579"/>
              </a:xfrm>
              <a:custGeom>
                <a:avLst/>
                <a:gdLst>
                  <a:gd name="connsiteX0" fmla="*/ 76637 w 91466"/>
                  <a:gd name="connsiteY0" fmla="*/ 80580 h 80579"/>
                  <a:gd name="connsiteX1" fmla="*/ 76922 w 91466"/>
                  <a:gd name="connsiteY1" fmla="*/ 17602 h 80579"/>
                  <a:gd name="connsiteX2" fmla="*/ 76637 w 91466"/>
                  <a:gd name="connsiteY2" fmla="*/ 17602 h 80579"/>
                  <a:gd name="connsiteX3" fmla="*/ 52777 w 91466"/>
                  <a:gd name="connsiteY3" fmla="*/ 80580 h 80579"/>
                  <a:gd name="connsiteX4" fmla="*/ 38090 w 91466"/>
                  <a:gd name="connsiteY4" fmla="*/ 80580 h 80579"/>
                  <a:gd name="connsiteX5" fmla="*/ 14973 w 91466"/>
                  <a:gd name="connsiteY5" fmla="*/ 17602 h 80579"/>
                  <a:gd name="connsiteX6" fmla="*/ 14688 w 91466"/>
                  <a:gd name="connsiteY6" fmla="*/ 17602 h 80579"/>
                  <a:gd name="connsiteX7" fmla="*/ 14830 w 91466"/>
                  <a:gd name="connsiteY7" fmla="*/ 80580 h 80579"/>
                  <a:gd name="connsiteX8" fmla="*/ 0 w 91466"/>
                  <a:gd name="connsiteY8" fmla="*/ 80580 h 80579"/>
                  <a:gd name="connsiteX9" fmla="*/ 0 w 91466"/>
                  <a:gd name="connsiteY9" fmla="*/ 0 h 80579"/>
                  <a:gd name="connsiteX10" fmla="*/ 22974 w 91466"/>
                  <a:gd name="connsiteY10" fmla="*/ 0 h 80579"/>
                  <a:gd name="connsiteX11" fmla="*/ 45805 w 91466"/>
                  <a:gd name="connsiteY11" fmla="*/ 60949 h 80579"/>
                  <a:gd name="connsiteX12" fmla="*/ 68493 w 91466"/>
                  <a:gd name="connsiteY12" fmla="*/ 0 h 80579"/>
                  <a:gd name="connsiteX13" fmla="*/ 91467 w 91466"/>
                  <a:gd name="connsiteY13" fmla="*/ 0 h 80579"/>
                  <a:gd name="connsiteX14" fmla="*/ 91467 w 91466"/>
                  <a:gd name="connsiteY14" fmla="*/ 80580 h 80579"/>
                  <a:gd name="connsiteX15" fmla="*/ 76637 w 91466"/>
                  <a:gd name="connsiteY15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1466" h="80579">
                    <a:moveTo>
                      <a:pt x="76637" y="80580"/>
                    </a:moveTo>
                    <a:lnTo>
                      <a:pt x="76922" y="17602"/>
                    </a:lnTo>
                    <a:lnTo>
                      <a:pt x="76637" y="17602"/>
                    </a:lnTo>
                    <a:lnTo>
                      <a:pt x="52777" y="80580"/>
                    </a:lnTo>
                    <a:lnTo>
                      <a:pt x="38090" y="80580"/>
                    </a:lnTo>
                    <a:lnTo>
                      <a:pt x="14973" y="17602"/>
                    </a:lnTo>
                    <a:lnTo>
                      <a:pt x="14688" y="17602"/>
                    </a:lnTo>
                    <a:lnTo>
                      <a:pt x="14830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22974" y="0"/>
                    </a:lnTo>
                    <a:lnTo>
                      <a:pt x="45805" y="60949"/>
                    </a:lnTo>
                    <a:lnTo>
                      <a:pt x="68493" y="0"/>
                    </a:lnTo>
                    <a:lnTo>
                      <a:pt x="91467" y="0"/>
                    </a:lnTo>
                    <a:lnTo>
                      <a:pt x="91467" y="80580"/>
                    </a:lnTo>
                    <a:lnTo>
                      <a:pt x="7663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75B0DF1-4A93-C94D-804B-67616A41C260}"/>
                  </a:ext>
                </a:extLst>
              </p:cNvPr>
              <p:cNvSpPr/>
              <p:nvPr/>
            </p:nvSpPr>
            <p:spPr>
              <a:xfrm>
                <a:off x="8397029" y="6263759"/>
                <a:ext cx="83351" cy="109668"/>
              </a:xfrm>
              <a:custGeom>
                <a:avLst/>
                <a:gdLst>
                  <a:gd name="connsiteX0" fmla="*/ 13973 w 83351"/>
                  <a:gd name="connsiteY0" fmla="*/ 47862 h 109668"/>
                  <a:gd name="connsiteX1" fmla="*/ 43662 w 83351"/>
                  <a:gd name="connsiteY1" fmla="*/ 30717 h 109668"/>
                  <a:gd name="connsiteX2" fmla="*/ 83351 w 83351"/>
                  <a:gd name="connsiteY2" fmla="*/ 70122 h 109668"/>
                  <a:gd name="connsiteX3" fmla="*/ 42347 w 83351"/>
                  <a:gd name="connsiteY3" fmla="*/ 109669 h 109668"/>
                  <a:gd name="connsiteX4" fmla="*/ 5972 w 83351"/>
                  <a:gd name="connsiteY4" fmla="*/ 87266 h 109668"/>
                  <a:gd name="connsiteX5" fmla="*/ 0 w 83351"/>
                  <a:gd name="connsiteY5" fmla="*/ 55263 h 109668"/>
                  <a:gd name="connsiteX6" fmla="*/ 13230 w 83351"/>
                  <a:gd name="connsiteY6" fmla="*/ 14973 h 109668"/>
                  <a:gd name="connsiteX7" fmla="*/ 49891 w 83351"/>
                  <a:gd name="connsiteY7" fmla="*/ 1314 h 109668"/>
                  <a:gd name="connsiteX8" fmla="*/ 79580 w 83351"/>
                  <a:gd name="connsiteY8" fmla="*/ 0 h 109668"/>
                  <a:gd name="connsiteX9" fmla="*/ 79580 w 83351"/>
                  <a:gd name="connsiteY9" fmla="*/ 14687 h 109668"/>
                  <a:gd name="connsiteX10" fmla="*/ 49176 w 83351"/>
                  <a:gd name="connsiteY10" fmla="*/ 15859 h 109668"/>
                  <a:gd name="connsiteX11" fmla="*/ 17459 w 83351"/>
                  <a:gd name="connsiteY11" fmla="*/ 34918 h 109668"/>
                  <a:gd name="connsiteX12" fmla="*/ 13687 w 83351"/>
                  <a:gd name="connsiteY12" fmla="*/ 47862 h 109668"/>
                  <a:gd name="connsiteX13" fmla="*/ 13973 w 83351"/>
                  <a:gd name="connsiteY13" fmla="*/ 47862 h 109668"/>
                  <a:gd name="connsiteX14" fmla="*/ 68236 w 83351"/>
                  <a:gd name="connsiteY14" fmla="*/ 69807 h 109668"/>
                  <a:gd name="connsiteX15" fmla="*/ 42347 w 83351"/>
                  <a:gd name="connsiteY15" fmla="*/ 44490 h 109668"/>
                  <a:gd name="connsiteX16" fmla="*/ 16602 w 83351"/>
                  <a:gd name="connsiteY16" fmla="*/ 69950 h 109668"/>
                  <a:gd name="connsiteX17" fmla="*/ 42490 w 83351"/>
                  <a:gd name="connsiteY17" fmla="*/ 95839 h 109668"/>
                  <a:gd name="connsiteX18" fmla="*/ 68236 w 83351"/>
                  <a:gd name="connsiteY18" fmla="*/ 69807 h 10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3351" h="109668">
                    <a:moveTo>
                      <a:pt x="13973" y="47862"/>
                    </a:moveTo>
                    <a:cubicBezTo>
                      <a:pt x="16144" y="42062"/>
                      <a:pt x="26489" y="30717"/>
                      <a:pt x="43662" y="30717"/>
                    </a:cubicBezTo>
                    <a:cubicBezTo>
                      <a:pt x="66779" y="30717"/>
                      <a:pt x="83351" y="48319"/>
                      <a:pt x="83351" y="70122"/>
                    </a:cubicBezTo>
                    <a:cubicBezTo>
                      <a:pt x="83351" y="91924"/>
                      <a:pt x="64892" y="109669"/>
                      <a:pt x="42347" y="109669"/>
                    </a:cubicBezTo>
                    <a:cubicBezTo>
                      <a:pt x="24745" y="109669"/>
                      <a:pt x="12373" y="100068"/>
                      <a:pt x="5972" y="87266"/>
                    </a:cubicBezTo>
                    <a:cubicBezTo>
                      <a:pt x="1171" y="78094"/>
                      <a:pt x="0" y="67779"/>
                      <a:pt x="0" y="55263"/>
                    </a:cubicBezTo>
                    <a:cubicBezTo>
                      <a:pt x="0" y="44805"/>
                      <a:pt x="2772" y="25888"/>
                      <a:pt x="13230" y="14973"/>
                    </a:cubicBezTo>
                    <a:cubicBezTo>
                      <a:pt x="23117" y="4658"/>
                      <a:pt x="36204" y="1886"/>
                      <a:pt x="49891" y="1314"/>
                    </a:cubicBezTo>
                    <a:cubicBezTo>
                      <a:pt x="61664" y="743"/>
                      <a:pt x="79580" y="143"/>
                      <a:pt x="79580" y="0"/>
                    </a:cubicBezTo>
                    <a:lnTo>
                      <a:pt x="79580" y="14687"/>
                    </a:lnTo>
                    <a:cubicBezTo>
                      <a:pt x="79580" y="14687"/>
                      <a:pt x="61092" y="15430"/>
                      <a:pt x="49176" y="15859"/>
                    </a:cubicBezTo>
                    <a:cubicBezTo>
                      <a:pt x="35518" y="16430"/>
                      <a:pt x="23717" y="20231"/>
                      <a:pt x="17459" y="34918"/>
                    </a:cubicBezTo>
                    <a:cubicBezTo>
                      <a:pt x="15573" y="39290"/>
                      <a:pt x="14402" y="45405"/>
                      <a:pt x="13687" y="47862"/>
                    </a:cubicBezTo>
                    <a:lnTo>
                      <a:pt x="13973" y="47862"/>
                    </a:lnTo>
                    <a:close/>
                    <a:moveTo>
                      <a:pt x="68236" y="69807"/>
                    </a:moveTo>
                    <a:cubicBezTo>
                      <a:pt x="68236" y="56149"/>
                      <a:pt x="57177" y="44490"/>
                      <a:pt x="42347" y="44490"/>
                    </a:cubicBezTo>
                    <a:cubicBezTo>
                      <a:pt x="27518" y="44490"/>
                      <a:pt x="16602" y="55120"/>
                      <a:pt x="16602" y="69950"/>
                    </a:cubicBezTo>
                    <a:cubicBezTo>
                      <a:pt x="16602" y="84780"/>
                      <a:pt x="27803" y="95839"/>
                      <a:pt x="42490" y="95839"/>
                    </a:cubicBezTo>
                    <a:cubicBezTo>
                      <a:pt x="57177" y="95839"/>
                      <a:pt x="68236" y="84209"/>
                      <a:pt x="68236" y="69807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34359AB9-E40F-31A1-C34E-C9586E00ABD5}"/>
                  </a:ext>
                </a:extLst>
              </p:cNvPr>
              <p:cNvSpPr/>
              <p:nvPr/>
            </p:nvSpPr>
            <p:spPr>
              <a:xfrm>
                <a:off x="8482810" y="6290819"/>
                <a:ext cx="83209" cy="80579"/>
              </a:xfrm>
              <a:custGeom>
                <a:avLst/>
                <a:gdLst>
                  <a:gd name="connsiteX0" fmla="*/ 66921 w 83209"/>
                  <a:gd name="connsiteY0" fmla="*/ 80580 h 80579"/>
                  <a:gd name="connsiteX1" fmla="*/ 41462 w 83209"/>
                  <a:gd name="connsiteY1" fmla="*/ 17745 h 80579"/>
                  <a:gd name="connsiteX2" fmla="*/ 15716 w 83209"/>
                  <a:gd name="connsiteY2" fmla="*/ 80580 h 80579"/>
                  <a:gd name="connsiteX3" fmla="*/ 0 w 83209"/>
                  <a:gd name="connsiteY3" fmla="*/ 80580 h 80579"/>
                  <a:gd name="connsiteX4" fmla="*/ 33747 w 83209"/>
                  <a:gd name="connsiteY4" fmla="*/ 0 h 80579"/>
                  <a:gd name="connsiteX5" fmla="*/ 49462 w 83209"/>
                  <a:gd name="connsiteY5" fmla="*/ 0 h 80579"/>
                  <a:gd name="connsiteX6" fmla="*/ 83209 w 83209"/>
                  <a:gd name="connsiteY6" fmla="*/ 80580 h 80579"/>
                  <a:gd name="connsiteX7" fmla="*/ 66921 w 83209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9" h="80579">
                    <a:moveTo>
                      <a:pt x="66921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7" y="0"/>
                    </a:lnTo>
                    <a:lnTo>
                      <a:pt x="49462" y="0"/>
                    </a:lnTo>
                    <a:lnTo>
                      <a:pt x="83209" y="80580"/>
                    </a:lnTo>
                    <a:lnTo>
                      <a:pt x="66921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9AD0C036-587E-A7EA-3A3F-54C3194BFEEB}"/>
                  </a:ext>
                </a:extLst>
              </p:cNvPr>
              <p:cNvSpPr/>
              <p:nvPr/>
            </p:nvSpPr>
            <p:spPr>
              <a:xfrm>
                <a:off x="8568333" y="6288647"/>
                <a:ext cx="82323" cy="84808"/>
              </a:xfrm>
              <a:custGeom>
                <a:avLst/>
                <a:gdLst>
                  <a:gd name="connsiteX0" fmla="*/ 15116 w 82323"/>
                  <a:gd name="connsiteY0" fmla="*/ 49005 h 84808"/>
                  <a:gd name="connsiteX1" fmla="*/ 41576 w 82323"/>
                  <a:gd name="connsiteY1" fmla="*/ 70979 h 84808"/>
                  <a:gd name="connsiteX2" fmla="*/ 64550 w 82323"/>
                  <a:gd name="connsiteY2" fmla="*/ 57463 h 84808"/>
                  <a:gd name="connsiteX3" fmla="*/ 79694 w 82323"/>
                  <a:gd name="connsiteY3" fmla="*/ 57463 h 84808"/>
                  <a:gd name="connsiteX4" fmla="*/ 41005 w 82323"/>
                  <a:gd name="connsiteY4" fmla="*/ 84809 h 84808"/>
                  <a:gd name="connsiteX5" fmla="*/ 0 w 82323"/>
                  <a:gd name="connsiteY5" fmla="*/ 43205 h 84808"/>
                  <a:gd name="connsiteX6" fmla="*/ 40576 w 82323"/>
                  <a:gd name="connsiteY6" fmla="*/ 0 h 84808"/>
                  <a:gd name="connsiteX7" fmla="*/ 82323 w 82323"/>
                  <a:gd name="connsiteY7" fmla="*/ 41461 h 84808"/>
                  <a:gd name="connsiteX8" fmla="*/ 81895 w 82323"/>
                  <a:gd name="connsiteY8" fmla="*/ 49005 h 84808"/>
                  <a:gd name="connsiteX9" fmla="*/ 15145 w 82323"/>
                  <a:gd name="connsiteY9" fmla="*/ 49005 h 84808"/>
                  <a:gd name="connsiteX10" fmla="*/ 67178 w 82323"/>
                  <a:gd name="connsiteY10" fmla="*/ 37375 h 84808"/>
                  <a:gd name="connsiteX11" fmla="*/ 41005 w 82323"/>
                  <a:gd name="connsiteY11" fmla="*/ 13801 h 84808"/>
                  <a:gd name="connsiteX12" fmla="*/ 15116 w 82323"/>
                  <a:gd name="connsiteY12" fmla="*/ 37375 h 84808"/>
                  <a:gd name="connsiteX13" fmla="*/ 67178 w 82323"/>
                  <a:gd name="connsiteY13" fmla="*/ 37375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323" h="84808">
                    <a:moveTo>
                      <a:pt x="15116" y="49005"/>
                    </a:moveTo>
                    <a:cubicBezTo>
                      <a:pt x="18602" y="62378"/>
                      <a:pt x="29232" y="70979"/>
                      <a:pt x="41576" y="70979"/>
                    </a:cubicBezTo>
                    <a:cubicBezTo>
                      <a:pt x="51034" y="70979"/>
                      <a:pt x="59892" y="66035"/>
                      <a:pt x="64550" y="57463"/>
                    </a:cubicBezTo>
                    <a:lnTo>
                      <a:pt x="79694" y="57463"/>
                    </a:lnTo>
                    <a:cubicBezTo>
                      <a:pt x="73436" y="74036"/>
                      <a:pt x="58321" y="84809"/>
                      <a:pt x="41005" y="84809"/>
                    </a:cubicBezTo>
                    <a:cubicBezTo>
                      <a:pt x="18317" y="84809"/>
                      <a:pt x="0" y="64750"/>
                      <a:pt x="0" y="43205"/>
                    </a:cubicBezTo>
                    <a:cubicBezTo>
                      <a:pt x="0" y="17745"/>
                      <a:pt x="19202" y="0"/>
                      <a:pt x="40576" y="0"/>
                    </a:cubicBezTo>
                    <a:cubicBezTo>
                      <a:pt x="64292" y="0"/>
                      <a:pt x="82323" y="18316"/>
                      <a:pt x="82323" y="41461"/>
                    </a:cubicBezTo>
                    <a:cubicBezTo>
                      <a:pt x="82323" y="43919"/>
                      <a:pt x="82323" y="46262"/>
                      <a:pt x="81895" y="49005"/>
                    </a:cubicBezTo>
                    <a:lnTo>
                      <a:pt x="15145" y="49005"/>
                    </a:lnTo>
                    <a:close/>
                    <a:moveTo>
                      <a:pt x="67178" y="37375"/>
                    </a:moveTo>
                    <a:cubicBezTo>
                      <a:pt x="66007" y="23688"/>
                      <a:pt x="53949" y="13801"/>
                      <a:pt x="41005" y="13801"/>
                    </a:cubicBezTo>
                    <a:cubicBezTo>
                      <a:pt x="28060" y="13801"/>
                      <a:pt x="16287" y="23545"/>
                      <a:pt x="15116" y="37375"/>
                    </a:cubicBezTo>
                    <a:lnTo>
                      <a:pt x="67178" y="37375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900711F4-0C79-0F34-54A4-101A283A3FA3}"/>
                  </a:ext>
                </a:extLst>
              </p:cNvPr>
              <p:cNvSpPr/>
              <p:nvPr/>
            </p:nvSpPr>
            <p:spPr>
              <a:xfrm>
                <a:off x="8660229" y="6290819"/>
                <a:ext cx="60520" cy="80579"/>
              </a:xfrm>
              <a:custGeom>
                <a:avLst/>
                <a:gdLst>
                  <a:gd name="connsiteX0" fmla="*/ 60492 w 60520"/>
                  <a:gd name="connsiteY0" fmla="*/ 80580 h 80579"/>
                  <a:gd name="connsiteX1" fmla="*/ 45347 w 60520"/>
                  <a:gd name="connsiteY1" fmla="*/ 80580 h 80579"/>
                  <a:gd name="connsiteX2" fmla="*/ 45347 w 60520"/>
                  <a:gd name="connsiteY2" fmla="*/ 13830 h 80579"/>
                  <a:gd name="connsiteX3" fmla="*/ 31832 w 60520"/>
                  <a:gd name="connsiteY3" fmla="*/ 13830 h 80579"/>
                  <a:gd name="connsiteX4" fmla="*/ 15544 w 60520"/>
                  <a:gd name="connsiteY4" fmla="*/ 26346 h 80579"/>
                  <a:gd name="connsiteX5" fmla="*/ 35318 w 60520"/>
                  <a:gd name="connsiteY5" fmla="*/ 39718 h 80579"/>
                  <a:gd name="connsiteX6" fmla="*/ 42747 w 60520"/>
                  <a:gd name="connsiteY6" fmla="*/ 39718 h 80579"/>
                  <a:gd name="connsiteX7" fmla="*/ 18316 w 60520"/>
                  <a:gd name="connsiteY7" fmla="*/ 80580 h 80579"/>
                  <a:gd name="connsiteX8" fmla="*/ 0 w 60520"/>
                  <a:gd name="connsiteY8" fmla="*/ 80580 h 80579"/>
                  <a:gd name="connsiteX9" fmla="*/ 19059 w 60520"/>
                  <a:gd name="connsiteY9" fmla="*/ 50177 h 80579"/>
                  <a:gd name="connsiteX10" fmla="*/ 142 w 60520"/>
                  <a:gd name="connsiteY10" fmla="*/ 26317 h 80579"/>
                  <a:gd name="connsiteX11" fmla="*/ 29975 w 60520"/>
                  <a:gd name="connsiteY11" fmla="*/ 0 h 80579"/>
                  <a:gd name="connsiteX12" fmla="*/ 60520 w 60520"/>
                  <a:gd name="connsiteY12" fmla="*/ 0 h 80579"/>
                  <a:gd name="connsiteX13" fmla="*/ 60520 w 60520"/>
                  <a:gd name="connsiteY13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520" h="80579">
                    <a:moveTo>
                      <a:pt x="60492" y="80580"/>
                    </a:moveTo>
                    <a:lnTo>
                      <a:pt x="45347" y="80580"/>
                    </a:lnTo>
                    <a:lnTo>
                      <a:pt x="45347" y="13830"/>
                    </a:lnTo>
                    <a:lnTo>
                      <a:pt x="31832" y="13830"/>
                    </a:lnTo>
                    <a:cubicBezTo>
                      <a:pt x="20916" y="13830"/>
                      <a:pt x="15544" y="18202"/>
                      <a:pt x="15544" y="26346"/>
                    </a:cubicBezTo>
                    <a:cubicBezTo>
                      <a:pt x="15544" y="35232"/>
                      <a:pt x="21802" y="39718"/>
                      <a:pt x="35318" y="39718"/>
                    </a:cubicBezTo>
                    <a:lnTo>
                      <a:pt x="42747" y="39718"/>
                    </a:lnTo>
                    <a:lnTo>
                      <a:pt x="18316" y="80580"/>
                    </a:lnTo>
                    <a:lnTo>
                      <a:pt x="0" y="80580"/>
                    </a:lnTo>
                    <a:lnTo>
                      <a:pt x="19059" y="50177"/>
                    </a:lnTo>
                    <a:cubicBezTo>
                      <a:pt x="11344" y="48434"/>
                      <a:pt x="142" y="41604"/>
                      <a:pt x="142" y="26317"/>
                    </a:cubicBezTo>
                    <a:cubicBezTo>
                      <a:pt x="142" y="11030"/>
                      <a:pt x="10030" y="0"/>
                      <a:pt x="29975" y="0"/>
                    </a:cubicBezTo>
                    <a:lnTo>
                      <a:pt x="60520" y="0"/>
                    </a:lnTo>
                    <a:lnTo>
                      <a:pt x="60520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82" name="Graphic 19">
              <a:extLst>
                <a:ext uri="{FF2B5EF4-FFF2-40B4-BE49-F238E27FC236}">
                  <a16:creationId xmlns:a16="http://schemas.microsoft.com/office/drawing/2014/main" id="{60F004A1-DCAF-F052-2C6D-3947609E2C17}"/>
                </a:ext>
              </a:extLst>
            </p:cNvPr>
            <p:cNvGrpSpPr/>
            <p:nvPr/>
          </p:nvGrpSpPr>
          <p:grpSpPr>
            <a:xfrm>
              <a:off x="6993083" y="6422261"/>
              <a:ext cx="474964" cy="128870"/>
              <a:chOff x="6993083" y="6422261"/>
              <a:chExt cx="474964" cy="128870"/>
            </a:xfrm>
            <a:solidFill>
              <a:srgbClr val="231F20"/>
            </a:solidFill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7AC46F13-84B3-64DC-E8E4-499078C7EB13}"/>
                  </a:ext>
                </a:extLst>
              </p:cNvPr>
              <p:cNvSpPr/>
              <p:nvPr/>
            </p:nvSpPr>
            <p:spPr>
              <a:xfrm>
                <a:off x="6993083" y="6452379"/>
                <a:ext cx="83209" cy="80579"/>
              </a:xfrm>
              <a:custGeom>
                <a:avLst/>
                <a:gdLst>
                  <a:gd name="connsiteX0" fmla="*/ 66922 w 83209"/>
                  <a:gd name="connsiteY0" fmla="*/ 80580 h 80579"/>
                  <a:gd name="connsiteX1" fmla="*/ 41462 w 83209"/>
                  <a:gd name="connsiteY1" fmla="*/ 17745 h 80579"/>
                  <a:gd name="connsiteX2" fmla="*/ 15716 w 83209"/>
                  <a:gd name="connsiteY2" fmla="*/ 80580 h 80579"/>
                  <a:gd name="connsiteX3" fmla="*/ 0 w 83209"/>
                  <a:gd name="connsiteY3" fmla="*/ 80580 h 80579"/>
                  <a:gd name="connsiteX4" fmla="*/ 33747 w 83209"/>
                  <a:gd name="connsiteY4" fmla="*/ 0 h 80579"/>
                  <a:gd name="connsiteX5" fmla="*/ 49462 w 83209"/>
                  <a:gd name="connsiteY5" fmla="*/ 0 h 80579"/>
                  <a:gd name="connsiteX6" fmla="*/ 83209 w 83209"/>
                  <a:gd name="connsiteY6" fmla="*/ 80580 h 80579"/>
                  <a:gd name="connsiteX7" fmla="*/ 66922 w 83209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9" h="80579">
                    <a:moveTo>
                      <a:pt x="66922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7" y="0"/>
                    </a:lnTo>
                    <a:lnTo>
                      <a:pt x="49462" y="0"/>
                    </a:lnTo>
                    <a:lnTo>
                      <a:pt x="83209" y="80580"/>
                    </a:lnTo>
                    <a:lnTo>
                      <a:pt x="66922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D729BAA-9B71-FBE1-F7AB-3F00BB3743FF}"/>
                  </a:ext>
                </a:extLst>
              </p:cNvPr>
              <p:cNvSpPr/>
              <p:nvPr/>
            </p:nvSpPr>
            <p:spPr>
              <a:xfrm>
                <a:off x="7085721" y="6450207"/>
                <a:ext cx="109954" cy="84780"/>
              </a:xfrm>
              <a:custGeom>
                <a:avLst/>
                <a:gdLst>
                  <a:gd name="connsiteX0" fmla="*/ 0 w 109954"/>
                  <a:gd name="connsiteY0" fmla="*/ 82752 h 84780"/>
                  <a:gd name="connsiteX1" fmla="*/ 0 w 109954"/>
                  <a:gd name="connsiteY1" fmla="*/ 2172 h 84780"/>
                  <a:gd name="connsiteX2" fmla="*/ 15116 w 109954"/>
                  <a:gd name="connsiteY2" fmla="*/ 2172 h 84780"/>
                  <a:gd name="connsiteX3" fmla="*/ 15116 w 109954"/>
                  <a:gd name="connsiteY3" fmla="*/ 34318 h 84780"/>
                  <a:gd name="connsiteX4" fmla="*/ 28489 w 109954"/>
                  <a:gd name="connsiteY4" fmla="*/ 34318 h 84780"/>
                  <a:gd name="connsiteX5" fmla="*/ 68636 w 109954"/>
                  <a:gd name="connsiteY5" fmla="*/ 0 h 84780"/>
                  <a:gd name="connsiteX6" fmla="*/ 109954 w 109954"/>
                  <a:gd name="connsiteY6" fmla="*/ 42462 h 84780"/>
                  <a:gd name="connsiteX7" fmla="*/ 68636 w 109954"/>
                  <a:gd name="connsiteY7" fmla="*/ 84780 h 84780"/>
                  <a:gd name="connsiteX8" fmla="*/ 28203 w 109954"/>
                  <a:gd name="connsiteY8" fmla="*/ 48262 h 84780"/>
                  <a:gd name="connsiteX9" fmla="*/ 15116 w 109954"/>
                  <a:gd name="connsiteY9" fmla="*/ 48262 h 84780"/>
                  <a:gd name="connsiteX10" fmla="*/ 15116 w 109954"/>
                  <a:gd name="connsiteY10" fmla="*/ 82723 h 84780"/>
                  <a:gd name="connsiteX11" fmla="*/ 0 w 109954"/>
                  <a:gd name="connsiteY11" fmla="*/ 82723 h 84780"/>
                  <a:gd name="connsiteX12" fmla="*/ 94838 w 109954"/>
                  <a:gd name="connsiteY12" fmla="*/ 42033 h 84780"/>
                  <a:gd name="connsiteX13" fmla="*/ 68664 w 109954"/>
                  <a:gd name="connsiteY13" fmla="*/ 13801 h 84780"/>
                  <a:gd name="connsiteX14" fmla="*/ 42919 w 109954"/>
                  <a:gd name="connsiteY14" fmla="*/ 42604 h 84780"/>
                  <a:gd name="connsiteX15" fmla="*/ 68807 w 109954"/>
                  <a:gd name="connsiteY15" fmla="*/ 70979 h 84780"/>
                  <a:gd name="connsiteX16" fmla="*/ 94838 w 109954"/>
                  <a:gd name="connsiteY16" fmla="*/ 42033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9954" h="84780">
                    <a:moveTo>
                      <a:pt x="0" y="82752"/>
                    </a:moveTo>
                    <a:lnTo>
                      <a:pt x="0" y="2172"/>
                    </a:lnTo>
                    <a:lnTo>
                      <a:pt x="15116" y="2172"/>
                    </a:lnTo>
                    <a:lnTo>
                      <a:pt x="15116" y="34318"/>
                    </a:lnTo>
                    <a:lnTo>
                      <a:pt x="28489" y="34318"/>
                    </a:lnTo>
                    <a:cubicBezTo>
                      <a:pt x="31832" y="14544"/>
                      <a:pt x="48720" y="0"/>
                      <a:pt x="68636" y="0"/>
                    </a:cubicBezTo>
                    <a:cubicBezTo>
                      <a:pt x="92210" y="0"/>
                      <a:pt x="109954" y="19202"/>
                      <a:pt x="109954" y="42462"/>
                    </a:cubicBezTo>
                    <a:cubicBezTo>
                      <a:pt x="109954" y="65721"/>
                      <a:pt x="91781" y="84780"/>
                      <a:pt x="68636" y="84780"/>
                    </a:cubicBezTo>
                    <a:cubicBezTo>
                      <a:pt x="47691" y="84780"/>
                      <a:pt x="30832" y="68636"/>
                      <a:pt x="28203" y="48262"/>
                    </a:cubicBezTo>
                    <a:lnTo>
                      <a:pt x="15116" y="48262"/>
                    </a:lnTo>
                    <a:lnTo>
                      <a:pt x="15116" y="82723"/>
                    </a:lnTo>
                    <a:lnTo>
                      <a:pt x="0" y="82723"/>
                    </a:lnTo>
                    <a:close/>
                    <a:moveTo>
                      <a:pt x="94838" y="42033"/>
                    </a:moveTo>
                    <a:cubicBezTo>
                      <a:pt x="94838" y="26774"/>
                      <a:pt x="84380" y="13801"/>
                      <a:pt x="68664" y="13801"/>
                    </a:cubicBezTo>
                    <a:cubicBezTo>
                      <a:pt x="52948" y="13801"/>
                      <a:pt x="42919" y="26889"/>
                      <a:pt x="42919" y="42604"/>
                    </a:cubicBezTo>
                    <a:cubicBezTo>
                      <a:pt x="42919" y="58320"/>
                      <a:pt x="53377" y="70979"/>
                      <a:pt x="68807" y="70979"/>
                    </a:cubicBezTo>
                    <a:cubicBezTo>
                      <a:pt x="84237" y="70979"/>
                      <a:pt x="94838" y="57892"/>
                      <a:pt x="94838" y="420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1A75A13-0448-6015-9086-8C04A5633B85}"/>
                  </a:ext>
                </a:extLst>
              </p:cNvPr>
              <p:cNvSpPr/>
              <p:nvPr/>
            </p:nvSpPr>
            <p:spPr>
              <a:xfrm>
                <a:off x="7200162" y="6452379"/>
                <a:ext cx="93980" cy="98753"/>
              </a:xfrm>
              <a:custGeom>
                <a:avLst/>
                <a:gdLst>
                  <a:gd name="connsiteX0" fmla="*/ 79408 w 93980"/>
                  <a:gd name="connsiteY0" fmla="*/ 98753 h 98753"/>
                  <a:gd name="connsiteX1" fmla="*/ 79408 w 93980"/>
                  <a:gd name="connsiteY1" fmla="*/ 80580 h 98753"/>
                  <a:gd name="connsiteX2" fmla="*/ 14544 w 93980"/>
                  <a:gd name="connsiteY2" fmla="*/ 80580 h 98753"/>
                  <a:gd name="connsiteX3" fmla="*/ 14544 w 93980"/>
                  <a:gd name="connsiteY3" fmla="*/ 98753 h 98753"/>
                  <a:gd name="connsiteX4" fmla="*/ 0 w 93980"/>
                  <a:gd name="connsiteY4" fmla="*/ 98753 h 98753"/>
                  <a:gd name="connsiteX5" fmla="*/ 0 w 93980"/>
                  <a:gd name="connsiteY5" fmla="*/ 66750 h 98753"/>
                  <a:gd name="connsiteX6" fmla="*/ 9029 w 93980"/>
                  <a:gd name="connsiteY6" fmla="*/ 66750 h 98753"/>
                  <a:gd name="connsiteX7" fmla="*/ 39718 w 93980"/>
                  <a:gd name="connsiteY7" fmla="*/ 0 h 98753"/>
                  <a:gd name="connsiteX8" fmla="*/ 55434 w 93980"/>
                  <a:gd name="connsiteY8" fmla="*/ 0 h 98753"/>
                  <a:gd name="connsiteX9" fmla="*/ 84523 w 93980"/>
                  <a:gd name="connsiteY9" fmla="*/ 66750 h 98753"/>
                  <a:gd name="connsiteX10" fmla="*/ 93981 w 93980"/>
                  <a:gd name="connsiteY10" fmla="*/ 66750 h 98753"/>
                  <a:gd name="connsiteX11" fmla="*/ 93981 w 93980"/>
                  <a:gd name="connsiteY11" fmla="*/ 98753 h 98753"/>
                  <a:gd name="connsiteX12" fmla="*/ 79436 w 93980"/>
                  <a:gd name="connsiteY12" fmla="*/ 98753 h 98753"/>
                  <a:gd name="connsiteX13" fmla="*/ 68493 w 93980"/>
                  <a:gd name="connsiteY13" fmla="*/ 66750 h 98753"/>
                  <a:gd name="connsiteX14" fmla="*/ 47119 w 93980"/>
                  <a:gd name="connsiteY14" fmla="*/ 16859 h 98753"/>
                  <a:gd name="connsiteX15" fmla="*/ 24860 w 93980"/>
                  <a:gd name="connsiteY15" fmla="*/ 66750 h 98753"/>
                  <a:gd name="connsiteX16" fmla="*/ 68493 w 93980"/>
                  <a:gd name="connsiteY16" fmla="*/ 66750 h 98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980" h="98753">
                    <a:moveTo>
                      <a:pt x="79408" y="98753"/>
                    </a:moveTo>
                    <a:lnTo>
                      <a:pt x="79408" y="80580"/>
                    </a:lnTo>
                    <a:lnTo>
                      <a:pt x="14544" y="80580"/>
                    </a:lnTo>
                    <a:lnTo>
                      <a:pt x="14544" y="98753"/>
                    </a:lnTo>
                    <a:lnTo>
                      <a:pt x="0" y="98753"/>
                    </a:lnTo>
                    <a:lnTo>
                      <a:pt x="0" y="66750"/>
                    </a:lnTo>
                    <a:lnTo>
                      <a:pt x="9029" y="66750"/>
                    </a:lnTo>
                    <a:cubicBezTo>
                      <a:pt x="19344" y="44776"/>
                      <a:pt x="29545" y="21945"/>
                      <a:pt x="39718" y="0"/>
                    </a:cubicBezTo>
                    <a:lnTo>
                      <a:pt x="55434" y="0"/>
                    </a:lnTo>
                    <a:lnTo>
                      <a:pt x="84523" y="66750"/>
                    </a:lnTo>
                    <a:lnTo>
                      <a:pt x="93981" y="66750"/>
                    </a:lnTo>
                    <a:lnTo>
                      <a:pt x="93981" y="98753"/>
                    </a:lnTo>
                    <a:lnTo>
                      <a:pt x="79436" y="98753"/>
                    </a:lnTo>
                    <a:close/>
                    <a:moveTo>
                      <a:pt x="68493" y="66750"/>
                    </a:moveTo>
                    <a:cubicBezTo>
                      <a:pt x="61378" y="50462"/>
                      <a:pt x="54234" y="33289"/>
                      <a:pt x="47119" y="16859"/>
                    </a:cubicBezTo>
                    <a:lnTo>
                      <a:pt x="24860" y="66750"/>
                    </a:lnTo>
                    <a:lnTo>
                      <a:pt x="68493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F936384-E982-76BE-E343-F76E64EFF6C5}"/>
                  </a:ext>
                </a:extLst>
              </p:cNvPr>
              <p:cNvSpPr/>
              <p:nvPr/>
            </p:nvSpPr>
            <p:spPr>
              <a:xfrm>
                <a:off x="7298429" y="6450207"/>
                <a:ext cx="82323" cy="84808"/>
              </a:xfrm>
              <a:custGeom>
                <a:avLst/>
                <a:gdLst>
                  <a:gd name="connsiteX0" fmla="*/ 15145 w 82323"/>
                  <a:gd name="connsiteY0" fmla="*/ 49005 h 84808"/>
                  <a:gd name="connsiteX1" fmla="*/ 41605 w 82323"/>
                  <a:gd name="connsiteY1" fmla="*/ 70979 h 84808"/>
                  <a:gd name="connsiteX2" fmla="*/ 64578 w 82323"/>
                  <a:gd name="connsiteY2" fmla="*/ 57463 h 84808"/>
                  <a:gd name="connsiteX3" fmla="*/ 79694 w 82323"/>
                  <a:gd name="connsiteY3" fmla="*/ 57463 h 84808"/>
                  <a:gd name="connsiteX4" fmla="*/ 41005 w 82323"/>
                  <a:gd name="connsiteY4" fmla="*/ 84809 h 84808"/>
                  <a:gd name="connsiteX5" fmla="*/ 0 w 82323"/>
                  <a:gd name="connsiteY5" fmla="*/ 43205 h 84808"/>
                  <a:gd name="connsiteX6" fmla="*/ 40576 w 82323"/>
                  <a:gd name="connsiteY6" fmla="*/ 0 h 84808"/>
                  <a:gd name="connsiteX7" fmla="*/ 82323 w 82323"/>
                  <a:gd name="connsiteY7" fmla="*/ 41461 h 84808"/>
                  <a:gd name="connsiteX8" fmla="*/ 81894 w 82323"/>
                  <a:gd name="connsiteY8" fmla="*/ 49005 h 84808"/>
                  <a:gd name="connsiteX9" fmla="*/ 15145 w 82323"/>
                  <a:gd name="connsiteY9" fmla="*/ 49005 h 84808"/>
                  <a:gd name="connsiteX10" fmla="*/ 67207 w 82323"/>
                  <a:gd name="connsiteY10" fmla="*/ 37375 h 84808"/>
                  <a:gd name="connsiteX11" fmla="*/ 41033 w 82323"/>
                  <a:gd name="connsiteY11" fmla="*/ 13801 h 84808"/>
                  <a:gd name="connsiteX12" fmla="*/ 15145 w 82323"/>
                  <a:gd name="connsiteY12" fmla="*/ 37375 h 84808"/>
                  <a:gd name="connsiteX13" fmla="*/ 67207 w 82323"/>
                  <a:gd name="connsiteY13" fmla="*/ 37375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323" h="84808">
                    <a:moveTo>
                      <a:pt x="15145" y="49005"/>
                    </a:moveTo>
                    <a:cubicBezTo>
                      <a:pt x="18631" y="62378"/>
                      <a:pt x="29260" y="70979"/>
                      <a:pt x="41605" y="70979"/>
                    </a:cubicBezTo>
                    <a:cubicBezTo>
                      <a:pt x="51062" y="70979"/>
                      <a:pt x="59920" y="66035"/>
                      <a:pt x="64578" y="57463"/>
                    </a:cubicBezTo>
                    <a:lnTo>
                      <a:pt x="79694" y="57463"/>
                    </a:lnTo>
                    <a:cubicBezTo>
                      <a:pt x="73436" y="74036"/>
                      <a:pt x="58320" y="84809"/>
                      <a:pt x="41005" y="84809"/>
                    </a:cubicBezTo>
                    <a:cubicBezTo>
                      <a:pt x="18316" y="84809"/>
                      <a:pt x="0" y="64750"/>
                      <a:pt x="0" y="43205"/>
                    </a:cubicBezTo>
                    <a:cubicBezTo>
                      <a:pt x="0" y="17745"/>
                      <a:pt x="19202" y="0"/>
                      <a:pt x="40576" y="0"/>
                    </a:cubicBezTo>
                    <a:cubicBezTo>
                      <a:pt x="64292" y="0"/>
                      <a:pt x="82323" y="18316"/>
                      <a:pt x="82323" y="41461"/>
                    </a:cubicBezTo>
                    <a:cubicBezTo>
                      <a:pt x="82323" y="43919"/>
                      <a:pt x="82323" y="46262"/>
                      <a:pt x="81894" y="49005"/>
                    </a:cubicBezTo>
                    <a:lnTo>
                      <a:pt x="15145" y="49005"/>
                    </a:lnTo>
                    <a:close/>
                    <a:moveTo>
                      <a:pt x="67207" y="37375"/>
                    </a:moveTo>
                    <a:cubicBezTo>
                      <a:pt x="66036" y="23688"/>
                      <a:pt x="53977" y="13801"/>
                      <a:pt x="41033" y="13801"/>
                    </a:cubicBezTo>
                    <a:cubicBezTo>
                      <a:pt x="28089" y="13801"/>
                      <a:pt x="16316" y="23545"/>
                      <a:pt x="15145" y="37375"/>
                    </a:cubicBezTo>
                    <a:lnTo>
                      <a:pt x="67207" y="37375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40C364A2-8712-786C-06C4-F08352FFC519}"/>
                  </a:ext>
                </a:extLst>
              </p:cNvPr>
              <p:cNvSpPr/>
              <p:nvPr/>
            </p:nvSpPr>
            <p:spPr>
              <a:xfrm>
                <a:off x="7395296" y="6422261"/>
                <a:ext cx="72751" cy="110697"/>
              </a:xfrm>
              <a:custGeom>
                <a:avLst/>
                <a:gdLst>
                  <a:gd name="connsiteX0" fmla="*/ 57578 w 72751"/>
                  <a:gd name="connsiteY0" fmla="*/ 110697 h 110697"/>
                  <a:gd name="connsiteX1" fmla="*/ 57863 w 72751"/>
                  <a:gd name="connsiteY1" fmla="*/ 49891 h 110697"/>
                  <a:gd name="connsiteX2" fmla="*/ 57578 w 72751"/>
                  <a:gd name="connsiteY2" fmla="*/ 49891 h 110697"/>
                  <a:gd name="connsiteX3" fmla="*/ 15259 w 72751"/>
                  <a:gd name="connsiteY3" fmla="*/ 110697 h 110697"/>
                  <a:gd name="connsiteX4" fmla="*/ 0 w 72751"/>
                  <a:gd name="connsiteY4" fmla="*/ 110697 h 110697"/>
                  <a:gd name="connsiteX5" fmla="*/ 0 w 72751"/>
                  <a:gd name="connsiteY5" fmla="*/ 30117 h 110697"/>
                  <a:gd name="connsiteX6" fmla="*/ 15145 w 72751"/>
                  <a:gd name="connsiteY6" fmla="*/ 30117 h 110697"/>
                  <a:gd name="connsiteX7" fmla="*/ 14716 w 72751"/>
                  <a:gd name="connsiteY7" fmla="*/ 87123 h 110697"/>
                  <a:gd name="connsiteX8" fmla="*/ 15002 w 72751"/>
                  <a:gd name="connsiteY8" fmla="*/ 87123 h 110697"/>
                  <a:gd name="connsiteX9" fmla="*/ 54720 w 72751"/>
                  <a:gd name="connsiteY9" fmla="*/ 30117 h 110697"/>
                  <a:gd name="connsiteX10" fmla="*/ 72751 w 72751"/>
                  <a:gd name="connsiteY10" fmla="*/ 30117 h 110697"/>
                  <a:gd name="connsiteX11" fmla="*/ 72751 w 72751"/>
                  <a:gd name="connsiteY11" fmla="*/ 110697 h 110697"/>
                  <a:gd name="connsiteX12" fmla="*/ 57635 w 72751"/>
                  <a:gd name="connsiteY12" fmla="*/ 110697 h 110697"/>
                  <a:gd name="connsiteX13" fmla="*/ 62664 w 72751"/>
                  <a:gd name="connsiteY13" fmla="*/ 0 h 110697"/>
                  <a:gd name="connsiteX14" fmla="*/ 36347 w 72751"/>
                  <a:gd name="connsiteY14" fmla="*/ 21831 h 110697"/>
                  <a:gd name="connsiteX15" fmla="*/ 10173 w 72751"/>
                  <a:gd name="connsiteY15" fmla="*/ 0 h 110697"/>
                  <a:gd name="connsiteX16" fmla="*/ 23260 w 72751"/>
                  <a:gd name="connsiteY16" fmla="*/ 0 h 110697"/>
                  <a:gd name="connsiteX17" fmla="*/ 36347 w 72751"/>
                  <a:gd name="connsiteY17" fmla="*/ 10487 h 110697"/>
                  <a:gd name="connsiteX18" fmla="*/ 49577 w 72751"/>
                  <a:gd name="connsiteY18" fmla="*/ 0 h 110697"/>
                  <a:gd name="connsiteX19" fmla="*/ 62664 w 72751"/>
                  <a:gd name="connsiteY19" fmla="*/ 0 h 110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751" h="110697">
                    <a:moveTo>
                      <a:pt x="57578" y="110697"/>
                    </a:moveTo>
                    <a:lnTo>
                      <a:pt x="57863" y="49891"/>
                    </a:lnTo>
                    <a:lnTo>
                      <a:pt x="57578" y="49891"/>
                    </a:lnTo>
                    <a:lnTo>
                      <a:pt x="15259" y="110697"/>
                    </a:lnTo>
                    <a:lnTo>
                      <a:pt x="0" y="110697"/>
                    </a:lnTo>
                    <a:lnTo>
                      <a:pt x="0" y="30117"/>
                    </a:lnTo>
                    <a:lnTo>
                      <a:pt x="15145" y="30117"/>
                    </a:lnTo>
                    <a:lnTo>
                      <a:pt x="14716" y="87123"/>
                    </a:lnTo>
                    <a:lnTo>
                      <a:pt x="15002" y="87123"/>
                    </a:lnTo>
                    <a:lnTo>
                      <a:pt x="54720" y="30117"/>
                    </a:lnTo>
                    <a:lnTo>
                      <a:pt x="72751" y="30117"/>
                    </a:lnTo>
                    <a:lnTo>
                      <a:pt x="72751" y="110697"/>
                    </a:lnTo>
                    <a:lnTo>
                      <a:pt x="57635" y="110697"/>
                    </a:lnTo>
                    <a:close/>
                    <a:moveTo>
                      <a:pt x="62664" y="0"/>
                    </a:moveTo>
                    <a:cubicBezTo>
                      <a:pt x="61349" y="12516"/>
                      <a:pt x="51892" y="21831"/>
                      <a:pt x="36347" y="21831"/>
                    </a:cubicBezTo>
                    <a:cubicBezTo>
                      <a:pt x="20802" y="21831"/>
                      <a:pt x="11344" y="12516"/>
                      <a:pt x="10173" y="0"/>
                    </a:cubicBezTo>
                    <a:lnTo>
                      <a:pt x="23260" y="0"/>
                    </a:lnTo>
                    <a:cubicBezTo>
                      <a:pt x="24146" y="7115"/>
                      <a:pt x="30089" y="10487"/>
                      <a:pt x="36347" y="10487"/>
                    </a:cubicBezTo>
                    <a:cubicBezTo>
                      <a:pt x="42605" y="10487"/>
                      <a:pt x="48720" y="7144"/>
                      <a:pt x="49577" y="0"/>
                    </a:cubicBezTo>
                    <a:lnTo>
                      <a:pt x="62664" y="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ADCB3832-6A4D-117F-0729-EDE625CECE6A}"/>
                </a:ext>
              </a:extLst>
            </p:cNvPr>
            <p:cNvSpPr/>
            <p:nvPr/>
          </p:nvSpPr>
          <p:spPr>
            <a:xfrm>
              <a:off x="7521338" y="6450179"/>
              <a:ext cx="59320" cy="84780"/>
            </a:xfrm>
            <a:custGeom>
              <a:avLst/>
              <a:gdLst>
                <a:gd name="connsiteX0" fmla="*/ 23746 w 59320"/>
                <a:gd name="connsiteY0" fmla="*/ 47148 h 84780"/>
                <a:gd name="connsiteX1" fmla="*/ 23746 w 59320"/>
                <a:gd name="connsiteY1" fmla="*/ 34918 h 84780"/>
                <a:gd name="connsiteX2" fmla="*/ 27375 w 59320"/>
                <a:gd name="connsiteY2" fmla="*/ 35061 h 84780"/>
                <a:gd name="connsiteX3" fmla="*/ 41175 w 59320"/>
                <a:gd name="connsiteY3" fmla="*/ 23717 h 84780"/>
                <a:gd name="connsiteX4" fmla="*/ 30118 w 59320"/>
                <a:gd name="connsiteY4" fmla="*/ 13830 h 84780"/>
                <a:gd name="connsiteX5" fmla="*/ 17459 w 59320"/>
                <a:gd name="connsiteY5" fmla="*/ 24145 h 84780"/>
                <a:gd name="connsiteX6" fmla="*/ 2915 w 59320"/>
                <a:gd name="connsiteY6" fmla="*/ 24003 h 84780"/>
                <a:gd name="connsiteX7" fmla="*/ 30832 w 59320"/>
                <a:gd name="connsiteY7" fmla="*/ 0 h 84780"/>
                <a:gd name="connsiteX8" fmla="*/ 56577 w 59320"/>
                <a:gd name="connsiteY8" fmla="*/ 22117 h 84780"/>
                <a:gd name="connsiteX9" fmla="*/ 43919 w 59320"/>
                <a:gd name="connsiteY9" fmla="*/ 40147 h 84780"/>
                <a:gd name="connsiteX10" fmla="*/ 59321 w 59320"/>
                <a:gd name="connsiteY10" fmla="*/ 60206 h 84780"/>
                <a:gd name="connsiteX11" fmla="*/ 29803 w 59320"/>
                <a:gd name="connsiteY11" fmla="*/ 84780 h 84780"/>
                <a:gd name="connsiteX12" fmla="*/ 0 w 59320"/>
                <a:gd name="connsiteY12" fmla="*/ 58463 h 84780"/>
                <a:gd name="connsiteX13" fmla="*/ 14545 w 59320"/>
                <a:gd name="connsiteY13" fmla="*/ 58463 h 84780"/>
                <a:gd name="connsiteX14" fmla="*/ 29689 w 59320"/>
                <a:gd name="connsiteY14" fmla="*/ 70979 h 84780"/>
                <a:gd name="connsiteX15" fmla="*/ 44233 w 59320"/>
                <a:gd name="connsiteY15" fmla="*/ 58892 h 84780"/>
                <a:gd name="connsiteX16" fmla="*/ 28374 w 59320"/>
                <a:gd name="connsiteY16" fmla="*/ 47119 h 84780"/>
                <a:gd name="connsiteX17" fmla="*/ 23717 w 59320"/>
                <a:gd name="connsiteY17" fmla="*/ 47119 h 8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320" h="84780">
                  <a:moveTo>
                    <a:pt x="23746" y="47148"/>
                  </a:moveTo>
                  <a:lnTo>
                    <a:pt x="23746" y="34918"/>
                  </a:lnTo>
                  <a:cubicBezTo>
                    <a:pt x="25203" y="35061"/>
                    <a:pt x="26802" y="35061"/>
                    <a:pt x="27375" y="35061"/>
                  </a:cubicBezTo>
                  <a:cubicBezTo>
                    <a:pt x="35947" y="35061"/>
                    <a:pt x="41175" y="30689"/>
                    <a:pt x="41175" y="23717"/>
                  </a:cubicBezTo>
                  <a:cubicBezTo>
                    <a:pt x="41175" y="18202"/>
                    <a:pt x="36804" y="13830"/>
                    <a:pt x="30118" y="13830"/>
                  </a:cubicBezTo>
                  <a:cubicBezTo>
                    <a:pt x="21974" y="13830"/>
                    <a:pt x="18059" y="18631"/>
                    <a:pt x="17459" y="24145"/>
                  </a:cubicBezTo>
                  <a:lnTo>
                    <a:pt x="2915" y="24003"/>
                  </a:lnTo>
                  <a:cubicBezTo>
                    <a:pt x="2915" y="9887"/>
                    <a:pt x="14259" y="0"/>
                    <a:pt x="30832" y="0"/>
                  </a:cubicBezTo>
                  <a:cubicBezTo>
                    <a:pt x="45376" y="0"/>
                    <a:pt x="56577" y="8887"/>
                    <a:pt x="56577" y="22117"/>
                  </a:cubicBezTo>
                  <a:cubicBezTo>
                    <a:pt x="56577" y="31860"/>
                    <a:pt x="50605" y="37661"/>
                    <a:pt x="43919" y="40147"/>
                  </a:cubicBezTo>
                  <a:cubicBezTo>
                    <a:pt x="51205" y="41747"/>
                    <a:pt x="59321" y="47719"/>
                    <a:pt x="59321" y="60206"/>
                  </a:cubicBezTo>
                  <a:cubicBezTo>
                    <a:pt x="59321" y="74179"/>
                    <a:pt x="46662" y="84780"/>
                    <a:pt x="29803" y="84780"/>
                  </a:cubicBezTo>
                  <a:cubicBezTo>
                    <a:pt x="14087" y="84780"/>
                    <a:pt x="428" y="74465"/>
                    <a:pt x="0" y="58463"/>
                  </a:cubicBezTo>
                  <a:lnTo>
                    <a:pt x="14545" y="58463"/>
                  </a:lnTo>
                  <a:cubicBezTo>
                    <a:pt x="15259" y="65435"/>
                    <a:pt x="20945" y="70979"/>
                    <a:pt x="29689" y="70979"/>
                  </a:cubicBezTo>
                  <a:cubicBezTo>
                    <a:pt x="38432" y="70979"/>
                    <a:pt x="44233" y="65893"/>
                    <a:pt x="44233" y="58892"/>
                  </a:cubicBezTo>
                  <a:cubicBezTo>
                    <a:pt x="44233" y="51891"/>
                    <a:pt x="38833" y="47119"/>
                    <a:pt x="28374" y="47119"/>
                  </a:cubicBezTo>
                  <a:lnTo>
                    <a:pt x="23717" y="47119"/>
                  </a:lnTo>
                  <a:close/>
                </a:path>
              </a:pathLst>
            </a:custGeom>
            <a:solidFill>
              <a:srgbClr val="231F20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84" name="Graphic 19">
              <a:extLst>
                <a:ext uri="{FF2B5EF4-FFF2-40B4-BE49-F238E27FC236}">
                  <a16:creationId xmlns:a16="http://schemas.microsoft.com/office/drawing/2014/main" id="{D4089652-8E5B-F0CB-3F2F-1043C9295354}"/>
                </a:ext>
              </a:extLst>
            </p:cNvPr>
            <p:cNvGrpSpPr/>
            <p:nvPr/>
          </p:nvGrpSpPr>
          <p:grpSpPr>
            <a:xfrm>
              <a:off x="7636836" y="6425319"/>
              <a:ext cx="886978" cy="125813"/>
              <a:chOff x="7636836" y="6425319"/>
              <a:chExt cx="886978" cy="125813"/>
            </a:xfrm>
            <a:solidFill>
              <a:srgbClr val="231F20"/>
            </a:solidFill>
          </p:grpSpPr>
          <p:sp>
            <p:nvSpPr>
              <p:cNvPr id="596" name="Freeform: Shape 595">
                <a:extLst>
                  <a:ext uri="{FF2B5EF4-FFF2-40B4-BE49-F238E27FC236}">
                    <a16:creationId xmlns:a16="http://schemas.microsoft.com/office/drawing/2014/main" id="{3AD90F8B-1F07-7AC3-6CC8-BB610D7CF937}"/>
                  </a:ext>
                </a:extLst>
              </p:cNvPr>
              <p:cNvSpPr/>
              <p:nvPr/>
            </p:nvSpPr>
            <p:spPr>
              <a:xfrm>
                <a:off x="7636836" y="6425319"/>
                <a:ext cx="15144" cy="107639"/>
              </a:xfrm>
              <a:custGeom>
                <a:avLst/>
                <a:gdLst>
                  <a:gd name="connsiteX0" fmla="*/ 0 w 15144"/>
                  <a:gd name="connsiteY0" fmla="*/ 17745 h 107639"/>
                  <a:gd name="connsiteX1" fmla="*/ 0 w 15144"/>
                  <a:gd name="connsiteY1" fmla="*/ 0 h 107639"/>
                  <a:gd name="connsiteX2" fmla="*/ 15145 w 15144"/>
                  <a:gd name="connsiteY2" fmla="*/ 0 h 107639"/>
                  <a:gd name="connsiteX3" fmla="*/ 15145 w 15144"/>
                  <a:gd name="connsiteY3" fmla="*/ 17745 h 107639"/>
                  <a:gd name="connsiteX4" fmla="*/ 0 w 15144"/>
                  <a:gd name="connsiteY4" fmla="*/ 17745 h 107639"/>
                  <a:gd name="connsiteX5" fmla="*/ 0 w 15144"/>
                  <a:gd name="connsiteY5" fmla="*/ 107640 h 107639"/>
                  <a:gd name="connsiteX6" fmla="*/ 0 w 15144"/>
                  <a:gd name="connsiteY6" fmla="*/ 27060 h 107639"/>
                  <a:gd name="connsiteX7" fmla="*/ 15145 w 15144"/>
                  <a:gd name="connsiteY7" fmla="*/ 27060 h 107639"/>
                  <a:gd name="connsiteX8" fmla="*/ 15145 w 15144"/>
                  <a:gd name="connsiteY8" fmla="*/ 107640 h 107639"/>
                  <a:gd name="connsiteX9" fmla="*/ 0 w 15144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44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45" y="27060"/>
                    </a:lnTo>
                    <a:lnTo>
                      <a:pt x="15145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654043D8-97A3-54B9-FCC7-DADA925DD64C}"/>
                  </a:ext>
                </a:extLst>
              </p:cNvPr>
              <p:cNvSpPr/>
              <p:nvPr/>
            </p:nvSpPr>
            <p:spPr>
              <a:xfrm>
                <a:off x="7671268" y="6452379"/>
                <a:ext cx="67493" cy="80579"/>
              </a:xfrm>
              <a:custGeom>
                <a:avLst/>
                <a:gdLst>
                  <a:gd name="connsiteX0" fmla="*/ 52377 w 67493"/>
                  <a:gd name="connsiteY0" fmla="*/ 80580 h 80579"/>
                  <a:gd name="connsiteX1" fmla="*/ 52377 w 67493"/>
                  <a:gd name="connsiteY1" fmla="*/ 46119 h 80579"/>
                  <a:gd name="connsiteX2" fmla="*/ 15145 w 67493"/>
                  <a:gd name="connsiteY2" fmla="*/ 46119 h 80579"/>
                  <a:gd name="connsiteX3" fmla="*/ 15145 w 67493"/>
                  <a:gd name="connsiteY3" fmla="*/ 80580 h 80579"/>
                  <a:gd name="connsiteX4" fmla="*/ 0 w 67493"/>
                  <a:gd name="connsiteY4" fmla="*/ 80580 h 80579"/>
                  <a:gd name="connsiteX5" fmla="*/ 0 w 67493"/>
                  <a:gd name="connsiteY5" fmla="*/ 0 h 80579"/>
                  <a:gd name="connsiteX6" fmla="*/ 15145 w 67493"/>
                  <a:gd name="connsiteY6" fmla="*/ 0 h 80579"/>
                  <a:gd name="connsiteX7" fmla="*/ 15145 w 67493"/>
                  <a:gd name="connsiteY7" fmla="*/ 32146 h 80579"/>
                  <a:gd name="connsiteX8" fmla="*/ 52377 w 67493"/>
                  <a:gd name="connsiteY8" fmla="*/ 32146 h 80579"/>
                  <a:gd name="connsiteX9" fmla="*/ 52377 w 67493"/>
                  <a:gd name="connsiteY9" fmla="*/ 0 h 80579"/>
                  <a:gd name="connsiteX10" fmla="*/ 67493 w 67493"/>
                  <a:gd name="connsiteY10" fmla="*/ 0 h 80579"/>
                  <a:gd name="connsiteX11" fmla="*/ 67493 w 67493"/>
                  <a:gd name="connsiteY11" fmla="*/ 80580 h 80579"/>
                  <a:gd name="connsiteX12" fmla="*/ 52377 w 674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3" h="80579">
                    <a:moveTo>
                      <a:pt x="52377" y="80580"/>
                    </a:moveTo>
                    <a:lnTo>
                      <a:pt x="52377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7" y="32146"/>
                    </a:lnTo>
                    <a:lnTo>
                      <a:pt x="52377" y="0"/>
                    </a:lnTo>
                    <a:lnTo>
                      <a:pt x="67493" y="0"/>
                    </a:lnTo>
                    <a:lnTo>
                      <a:pt x="67493" y="80580"/>
                    </a:lnTo>
                    <a:lnTo>
                      <a:pt x="523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8" name="Freeform: Shape 597">
                <a:extLst>
                  <a:ext uri="{FF2B5EF4-FFF2-40B4-BE49-F238E27FC236}">
                    <a16:creationId xmlns:a16="http://schemas.microsoft.com/office/drawing/2014/main" id="{DC90A5B3-EA7C-5945-6F62-C4829D8CA95B}"/>
                  </a:ext>
                </a:extLst>
              </p:cNvPr>
              <p:cNvSpPr/>
              <p:nvPr/>
            </p:nvSpPr>
            <p:spPr>
              <a:xfrm>
                <a:off x="7757791" y="6452379"/>
                <a:ext cx="60063" cy="80579"/>
              </a:xfrm>
              <a:custGeom>
                <a:avLst/>
                <a:gdLst>
                  <a:gd name="connsiteX0" fmla="*/ 0 w 60063"/>
                  <a:gd name="connsiteY0" fmla="*/ 80580 h 80579"/>
                  <a:gd name="connsiteX1" fmla="*/ 0 w 60063"/>
                  <a:gd name="connsiteY1" fmla="*/ 0 h 80579"/>
                  <a:gd name="connsiteX2" fmla="*/ 28946 w 60063"/>
                  <a:gd name="connsiteY2" fmla="*/ 0 h 80579"/>
                  <a:gd name="connsiteX3" fmla="*/ 56577 w 60063"/>
                  <a:gd name="connsiteY3" fmla="*/ 21374 h 80579"/>
                  <a:gd name="connsiteX4" fmla="*/ 46405 w 60063"/>
                  <a:gd name="connsiteY4" fmla="*/ 37661 h 80579"/>
                  <a:gd name="connsiteX5" fmla="*/ 60063 w 60063"/>
                  <a:gd name="connsiteY5" fmla="*/ 56863 h 80579"/>
                  <a:gd name="connsiteX6" fmla="*/ 30975 w 60063"/>
                  <a:gd name="connsiteY6" fmla="*/ 80580 h 80579"/>
                  <a:gd name="connsiteX7" fmla="*/ 0 w 60063"/>
                  <a:gd name="connsiteY7" fmla="*/ 80580 h 80579"/>
                  <a:gd name="connsiteX8" fmla="*/ 28231 w 60063"/>
                  <a:gd name="connsiteY8" fmla="*/ 32003 h 80579"/>
                  <a:gd name="connsiteX9" fmla="*/ 41605 w 60063"/>
                  <a:gd name="connsiteY9" fmla="*/ 22831 h 80579"/>
                  <a:gd name="connsiteX10" fmla="*/ 27803 w 60063"/>
                  <a:gd name="connsiteY10" fmla="*/ 13801 h 80579"/>
                  <a:gd name="connsiteX11" fmla="*/ 15145 w 60063"/>
                  <a:gd name="connsiteY11" fmla="*/ 13801 h 80579"/>
                  <a:gd name="connsiteX12" fmla="*/ 15145 w 60063"/>
                  <a:gd name="connsiteY12" fmla="*/ 31975 h 80579"/>
                  <a:gd name="connsiteX13" fmla="*/ 28231 w 60063"/>
                  <a:gd name="connsiteY13" fmla="*/ 31975 h 80579"/>
                  <a:gd name="connsiteX14" fmla="*/ 28231 w 60063"/>
                  <a:gd name="connsiteY14" fmla="*/ 66750 h 80579"/>
                  <a:gd name="connsiteX15" fmla="*/ 44947 w 60063"/>
                  <a:gd name="connsiteY15" fmla="*/ 55692 h 80579"/>
                  <a:gd name="connsiteX16" fmla="*/ 28231 w 60063"/>
                  <a:gd name="connsiteY16" fmla="*/ 45376 h 80579"/>
                  <a:gd name="connsiteX17" fmla="*/ 15145 w 60063"/>
                  <a:gd name="connsiteY17" fmla="*/ 45376 h 80579"/>
                  <a:gd name="connsiteX18" fmla="*/ 15145 w 60063"/>
                  <a:gd name="connsiteY18" fmla="*/ 66750 h 80579"/>
                  <a:gd name="connsiteX19" fmla="*/ 28231 w 60063"/>
                  <a:gd name="connsiteY19" fmla="*/ 6675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0063" h="80579">
                    <a:moveTo>
                      <a:pt x="0" y="80580"/>
                    </a:moveTo>
                    <a:lnTo>
                      <a:pt x="0" y="0"/>
                    </a:lnTo>
                    <a:lnTo>
                      <a:pt x="28946" y="0"/>
                    </a:lnTo>
                    <a:cubicBezTo>
                      <a:pt x="46262" y="0"/>
                      <a:pt x="56577" y="7286"/>
                      <a:pt x="56577" y="21374"/>
                    </a:cubicBezTo>
                    <a:cubicBezTo>
                      <a:pt x="56577" y="27917"/>
                      <a:pt x="53520" y="33432"/>
                      <a:pt x="46405" y="37661"/>
                    </a:cubicBezTo>
                    <a:cubicBezTo>
                      <a:pt x="55434" y="41004"/>
                      <a:pt x="60063" y="48119"/>
                      <a:pt x="60063" y="56863"/>
                    </a:cubicBezTo>
                    <a:cubicBezTo>
                      <a:pt x="60063" y="69522"/>
                      <a:pt x="53377" y="80580"/>
                      <a:pt x="30975" y="80580"/>
                    </a:cubicBezTo>
                    <a:lnTo>
                      <a:pt x="0" y="80580"/>
                    </a:lnTo>
                    <a:close/>
                    <a:moveTo>
                      <a:pt x="28231" y="32003"/>
                    </a:moveTo>
                    <a:cubicBezTo>
                      <a:pt x="39861" y="32003"/>
                      <a:pt x="41605" y="26917"/>
                      <a:pt x="41605" y="22831"/>
                    </a:cubicBezTo>
                    <a:cubicBezTo>
                      <a:pt x="41605" y="18173"/>
                      <a:pt x="39147" y="13801"/>
                      <a:pt x="27803" y="13801"/>
                    </a:cubicBezTo>
                    <a:lnTo>
                      <a:pt x="15145" y="13801"/>
                    </a:lnTo>
                    <a:lnTo>
                      <a:pt x="15145" y="31975"/>
                    </a:lnTo>
                    <a:lnTo>
                      <a:pt x="28231" y="31975"/>
                    </a:lnTo>
                    <a:close/>
                    <a:moveTo>
                      <a:pt x="28231" y="66750"/>
                    </a:moveTo>
                    <a:cubicBezTo>
                      <a:pt x="37261" y="66750"/>
                      <a:pt x="44947" y="64721"/>
                      <a:pt x="44947" y="55692"/>
                    </a:cubicBezTo>
                    <a:cubicBezTo>
                      <a:pt x="44947" y="48577"/>
                      <a:pt x="38547" y="45376"/>
                      <a:pt x="28231" y="45376"/>
                    </a:cubicBezTo>
                    <a:lnTo>
                      <a:pt x="15145" y="45376"/>
                    </a:lnTo>
                    <a:lnTo>
                      <a:pt x="15145" y="66750"/>
                    </a:lnTo>
                    <a:lnTo>
                      <a:pt x="28231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9" name="Freeform: Shape 598">
                <a:extLst>
                  <a:ext uri="{FF2B5EF4-FFF2-40B4-BE49-F238E27FC236}">
                    <a16:creationId xmlns:a16="http://schemas.microsoft.com/office/drawing/2014/main" id="{83DFB9DF-2FFD-8E43-28D9-811F32DA8E3D}"/>
                  </a:ext>
                </a:extLst>
              </p:cNvPr>
              <p:cNvSpPr/>
              <p:nvPr/>
            </p:nvSpPr>
            <p:spPr>
              <a:xfrm>
                <a:off x="7827884" y="6450207"/>
                <a:ext cx="85523" cy="84780"/>
              </a:xfrm>
              <a:custGeom>
                <a:avLst/>
                <a:gdLst>
                  <a:gd name="connsiteX0" fmla="*/ 70378 w 85523"/>
                  <a:gd name="connsiteY0" fmla="*/ 82752 h 84780"/>
                  <a:gd name="connsiteX1" fmla="*/ 70378 w 85523"/>
                  <a:gd name="connsiteY1" fmla="*/ 70236 h 84780"/>
                  <a:gd name="connsiteX2" fmla="*/ 70093 w 85523"/>
                  <a:gd name="connsiteY2" fmla="*/ 70236 h 84780"/>
                  <a:gd name="connsiteX3" fmla="*/ 42747 w 85523"/>
                  <a:gd name="connsiteY3" fmla="*/ 84780 h 84780"/>
                  <a:gd name="connsiteX4" fmla="*/ 0 w 85523"/>
                  <a:gd name="connsiteY4" fmla="*/ 43776 h 84780"/>
                  <a:gd name="connsiteX5" fmla="*/ 42176 w 85523"/>
                  <a:gd name="connsiteY5" fmla="*/ 0 h 84780"/>
                  <a:gd name="connsiteX6" fmla="*/ 70093 w 85523"/>
                  <a:gd name="connsiteY6" fmla="*/ 13516 h 84780"/>
                  <a:gd name="connsiteX7" fmla="*/ 70378 w 85523"/>
                  <a:gd name="connsiteY7" fmla="*/ 13516 h 84780"/>
                  <a:gd name="connsiteX8" fmla="*/ 70378 w 85523"/>
                  <a:gd name="connsiteY8" fmla="*/ 2172 h 84780"/>
                  <a:gd name="connsiteX9" fmla="*/ 85523 w 85523"/>
                  <a:gd name="connsiteY9" fmla="*/ 2172 h 84780"/>
                  <a:gd name="connsiteX10" fmla="*/ 85523 w 85523"/>
                  <a:gd name="connsiteY10" fmla="*/ 82752 h 84780"/>
                  <a:gd name="connsiteX11" fmla="*/ 70378 w 85523"/>
                  <a:gd name="connsiteY11" fmla="*/ 82752 h 84780"/>
                  <a:gd name="connsiteX12" fmla="*/ 70693 w 85523"/>
                  <a:gd name="connsiteY12" fmla="*/ 42604 h 84780"/>
                  <a:gd name="connsiteX13" fmla="*/ 42633 w 85523"/>
                  <a:gd name="connsiteY13" fmla="*/ 13801 h 84780"/>
                  <a:gd name="connsiteX14" fmla="*/ 15145 w 85523"/>
                  <a:gd name="connsiteY14" fmla="*/ 42604 h 84780"/>
                  <a:gd name="connsiteX15" fmla="*/ 42633 w 85523"/>
                  <a:gd name="connsiteY15" fmla="*/ 70979 h 84780"/>
                  <a:gd name="connsiteX16" fmla="*/ 70693 w 85523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523" h="84780">
                    <a:moveTo>
                      <a:pt x="70378" y="82752"/>
                    </a:moveTo>
                    <a:lnTo>
                      <a:pt x="70378" y="70236"/>
                    </a:lnTo>
                    <a:lnTo>
                      <a:pt x="70093" y="70236"/>
                    </a:lnTo>
                    <a:cubicBezTo>
                      <a:pt x="64407" y="79837"/>
                      <a:pt x="54234" y="84780"/>
                      <a:pt x="42747" y="84780"/>
                    </a:cubicBezTo>
                    <a:cubicBezTo>
                      <a:pt x="19173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8" y="0"/>
                      <a:pt x="63835" y="4372"/>
                      <a:pt x="70093" y="13516"/>
                    </a:cubicBezTo>
                    <a:lnTo>
                      <a:pt x="70378" y="13516"/>
                    </a:lnTo>
                    <a:lnTo>
                      <a:pt x="70378" y="2172"/>
                    </a:lnTo>
                    <a:lnTo>
                      <a:pt x="85523" y="2172"/>
                    </a:lnTo>
                    <a:lnTo>
                      <a:pt x="85523" y="82752"/>
                    </a:lnTo>
                    <a:lnTo>
                      <a:pt x="70378" y="82752"/>
                    </a:lnTo>
                    <a:close/>
                    <a:moveTo>
                      <a:pt x="70693" y="42604"/>
                    </a:moveTo>
                    <a:cubicBezTo>
                      <a:pt x="70693" y="26889"/>
                      <a:pt x="59349" y="13801"/>
                      <a:pt x="42633" y="13801"/>
                    </a:cubicBezTo>
                    <a:cubicBezTo>
                      <a:pt x="27488" y="13801"/>
                      <a:pt x="15145" y="26746"/>
                      <a:pt x="15145" y="42604"/>
                    </a:cubicBezTo>
                    <a:cubicBezTo>
                      <a:pt x="15145" y="58463"/>
                      <a:pt x="27517" y="70979"/>
                      <a:pt x="42633" y="70979"/>
                    </a:cubicBezTo>
                    <a:cubicBezTo>
                      <a:pt x="57749" y="70979"/>
                      <a:pt x="70693" y="57892"/>
                      <a:pt x="70693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0" name="Freeform: Shape 599">
                <a:extLst>
                  <a:ext uri="{FF2B5EF4-FFF2-40B4-BE49-F238E27FC236}">
                    <a16:creationId xmlns:a16="http://schemas.microsoft.com/office/drawing/2014/main" id="{425CE29C-4B25-AB80-5B63-8A5A153E5A28}"/>
                  </a:ext>
                </a:extLst>
              </p:cNvPr>
              <p:cNvSpPr/>
              <p:nvPr/>
            </p:nvSpPr>
            <p:spPr>
              <a:xfrm>
                <a:off x="7923380" y="6452379"/>
                <a:ext cx="83209" cy="80579"/>
              </a:xfrm>
              <a:custGeom>
                <a:avLst/>
                <a:gdLst>
                  <a:gd name="connsiteX0" fmla="*/ 66921 w 83209"/>
                  <a:gd name="connsiteY0" fmla="*/ 80580 h 80579"/>
                  <a:gd name="connsiteX1" fmla="*/ 41462 w 83209"/>
                  <a:gd name="connsiteY1" fmla="*/ 17745 h 80579"/>
                  <a:gd name="connsiteX2" fmla="*/ 15716 w 83209"/>
                  <a:gd name="connsiteY2" fmla="*/ 80580 h 80579"/>
                  <a:gd name="connsiteX3" fmla="*/ 0 w 83209"/>
                  <a:gd name="connsiteY3" fmla="*/ 80580 h 80579"/>
                  <a:gd name="connsiteX4" fmla="*/ 33747 w 83209"/>
                  <a:gd name="connsiteY4" fmla="*/ 0 h 80579"/>
                  <a:gd name="connsiteX5" fmla="*/ 49462 w 83209"/>
                  <a:gd name="connsiteY5" fmla="*/ 0 h 80579"/>
                  <a:gd name="connsiteX6" fmla="*/ 83209 w 83209"/>
                  <a:gd name="connsiteY6" fmla="*/ 80580 h 80579"/>
                  <a:gd name="connsiteX7" fmla="*/ 66921 w 83209"/>
                  <a:gd name="connsiteY7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09" h="80579">
                    <a:moveTo>
                      <a:pt x="66921" y="80580"/>
                    </a:moveTo>
                    <a:cubicBezTo>
                      <a:pt x="58635" y="59921"/>
                      <a:pt x="41462" y="17745"/>
                      <a:pt x="41462" y="17745"/>
                    </a:cubicBezTo>
                    <a:lnTo>
                      <a:pt x="15716" y="80580"/>
                    </a:lnTo>
                    <a:lnTo>
                      <a:pt x="0" y="80580"/>
                    </a:lnTo>
                    <a:lnTo>
                      <a:pt x="33747" y="0"/>
                    </a:lnTo>
                    <a:lnTo>
                      <a:pt x="49462" y="0"/>
                    </a:lnTo>
                    <a:lnTo>
                      <a:pt x="83209" y="80580"/>
                    </a:lnTo>
                    <a:lnTo>
                      <a:pt x="66921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1" name="Freeform: Shape 600">
                <a:extLst>
                  <a:ext uri="{FF2B5EF4-FFF2-40B4-BE49-F238E27FC236}">
                    <a16:creationId xmlns:a16="http://schemas.microsoft.com/office/drawing/2014/main" id="{B1D780A5-4282-8BAA-819B-5B11364BB041}"/>
                  </a:ext>
                </a:extLst>
              </p:cNvPr>
              <p:cNvSpPr/>
              <p:nvPr/>
            </p:nvSpPr>
            <p:spPr>
              <a:xfrm>
                <a:off x="8016619" y="6425319"/>
                <a:ext cx="15143" cy="107639"/>
              </a:xfrm>
              <a:custGeom>
                <a:avLst/>
                <a:gdLst>
                  <a:gd name="connsiteX0" fmla="*/ 0 w 15143"/>
                  <a:gd name="connsiteY0" fmla="*/ 17745 h 107639"/>
                  <a:gd name="connsiteX1" fmla="*/ 0 w 15143"/>
                  <a:gd name="connsiteY1" fmla="*/ 0 h 107639"/>
                  <a:gd name="connsiteX2" fmla="*/ 15144 w 15143"/>
                  <a:gd name="connsiteY2" fmla="*/ 0 h 107639"/>
                  <a:gd name="connsiteX3" fmla="*/ 15144 w 15143"/>
                  <a:gd name="connsiteY3" fmla="*/ 17745 h 107639"/>
                  <a:gd name="connsiteX4" fmla="*/ 0 w 15143"/>
                  <a:gd name="connsiteY4" fmla="*/ 17745 h 107639"/>
                  <a:gd name="connsiteX5" fmla="*/ 0 w 15143"/>
                  <a:gd name="connsiteY5" fmla="*/ 107640 h 107639"/>
                  <a:gd name="connsiteX6" fmla="*/ 0 w 15143"/>
                  <a:gd name="connsiteY6" fmla="*/ 27060 h 107639"/>
                  <a:gd name="connsiteX7" fmla="*/ 15144 w 15143"/>
                  <a:gd name="connsiteY7" fmla="*/ 27060 h 107639"/>
                  <a:gd name="connsiteX8" fmla="*/ 15144 w 15143"/>
                  <a:gd name="connsiteY8" fmla="*/ 107640 h 107639"/>
                  <a:gd name="connsiteX9" fmla="*/ 0 w 15143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43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44" y="0"/>
                    </a:lnTo>
                    <a:lnTo>
                      <a:pt x="15144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44" y="27060"/>
                    </a:lnTo>
                    <a:lnTo>
                      <a:pt x="15144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2" name="Freeform: Shape 601">
                <a:extLst>
                  <a:ext uri="{FF2B5EF4-FFF2-40B4-BE49-F238E27FC236}">
                    <a16:creationId xmlns:a16="http://schemas.microsoft.com/office/drawing/2014/main" id="{C90FB9E2-95F0-A133-E5E9-38F66C2F909B}"/>
                  </a:ext>
                </a:extLst>
              </p:cNvPr>
              <p:cNvSpPr/>
              <p:nvPr/>
            </p:nvSpPr>
            <p:spPr>
              <a:xfrm>
                <a:off x="8041621" y="6452379"/>
                <a:ext cx="93980" cy="98753"/>
              </a:xfrm>
              <a:custGeom>
                <a:avLst/>
                <a:gdLst>
                  <a:gd name="connsiteX0" fmla="*/ 79408 w 93980"/>
                  <a:gd name="connsiteY0" fmla="*/ 98753 h 98753"/>
                  <a:gd name="connsiteX1" fmla="*/ 79408 w 93980"/>
                  <a:gd name="connsiteY1" fmla="*/ 80580 h 98753"/>
                  <a:gd name="connsiteX2" fmla="*/ 14544 w 93980"/>
                  <a:gd name="connsiteY2" fmla="*/ 80580 h 98753"/>
                  <a:gd name="connsiteX3" fmla="*/ 14544 w 93980"/>
                  <a:gd name="connsiteY3" fmla="*/ 98753 h 98753"/>
                  <a:gd name="connsiteX4" fmla="*/ 0 w 93980"/>
                  <a:gd name="connsiteY4" fmla="*/ 98753 h 98753"/>
                  <a:gd name="connsiteX5" fmla="*/ 0 w 93980"/>
                  <a:gd name="connsiteY5" fmla="*/ 66750 h 98753"/>
                  <a:gd name="connsiteX6" fmla="*/ 9029 w 93980"/>
                  <a:gd name="connsiteY6" fmla="*/ 66750 h 98753"/>
                  <a:gd name="connsiteX7" fmla="*/ 39718 w 93980"/>
                  <a:gd name="connsiteY7" fmla="*/ 0 h 98753"/>
                  <a:gd name="connsiteX8" fmla="*/ 55434 w 93980"/>
                  <a:gd name="connsiteY8" fmla="*/ 0 h 98753"/>
                  <a:gd name="connsiteX9" fmla="*/ 84523 w 93980"/>
                  <a:gd name="connsiteY9" fmla="*/ 66750 h 98753"/>
                  <a:gd name="connsiteX10" fmla="*/ 93981 w 93980"/>
                  <a:gd name="connsiteY10" fmla="*/ 66750 h 98753"/>
                  <a:gd name="connsiteX11" fmla="*/ 93981 w 93980"/>
                  <a:gd name="connsiteY11" fmla="*/ 98753 h 98753"/>
                  <a:gd name="connsiteX12" fmla="*/ 79436 w 93980"/>
                  <a:gd name="connsiteY12" fmla="*/ 98753 h 98753"/>
                  <a:gd name="connsiteX13" fmla="*/ 68493 w 93980"/>
                  <a:gd name="connsiteY13" fmla="*/ 66750 h 98753"/>
                  <a:gd name="connsiteX14" fmla="*/ 47119 w 93980"/>
                  <a:gd name="connsiteY14" fmla="*/ 16859 h 98753"/>
                  <a:gd name="connsiteX15" fmla="*/ 24860 w 93980"/>
                  <a:gd name="connsiteY15" fmla="*/ 66750 h 98753"/>
                  <a:gd name="connsiteX16" fmla="*/ 68493 w 93980"/>
                  <a:gd name="connsiteY16" fmla="*/ 66750 h 98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980" h="98753">
                    <a:moveTo>
                      <a:pt x="79408" y="98753"/>
                    </a:moveTo>
                    <a:lnTo>
                      <a:pt x="79408" y="80580"/>
                    </a:lnTo>
                    <a:lnTo>
                      <a:pt x="14544" y="80580"/>
                    </a:lnTo>
                    <a:lnTo>
                      <a:pt x="14544" y="98753"/>
                    </a:lnTo>
                    <a:lnTo>
                      <a:pt x="0" y="98753"/>
                    </a:lnTo>
                    <a:lnTo>
                      <a:pt x="0" y="66750"/>
                    </a:lnTo>
                    <a:lnTo>
                      <a:pt x="9029" y="66750"/>
                    </a:lnTo>
                    <a:cubicBezTo>
                      <a:pt x="19345" y="44776"/>
                      <a:pt x="29545" y="21945"/>
                      <a:pt x="39718" y="0"/>
                    </a:cubicBezTo>
                    <a:lnTo>
                      <a:pt x="55434" y="0"/>
                    </a:lnTo>
                    <a:lnTo>
                      <a:pt x="84523" y="66750"/>
                    </a:lnTo>
                    <a:lnTo>
                      <a:pt x="93981" y="66750"/>
                    </a:lnTo>
                    <a:lnTo>
                      <a:pt x="93981" y="98753"/>
                    </a:lnTo>
                    <a:lnTo>
                      <a:pt x="79436" y="98753"/>
                    </a:lnTo>
                    <a:close/>
                    <a:moveTo>
                      <a:pt x="68493" y="66750"/>
                    </a:moveTo>
                    <a:cubicBezTo>
                      <a:pt x="61378" y="50462"/>
                      <a:pt x="54234" y="33289"/>
                      <a:pt x="47119" y="16859"/>
                    </a:cubicBezTo>
                    <a:lnTo>
                      <a:pt x="24860" y="66750"/>
                    </a:lnTo>
                    <a:lnTo>
                      <a:pt x="68493" y="6675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3" name="Freeform: Shape 602">
                <a:extLst>
                  <a:ext uri="{FF2B5EF4-FFF2-40B4-BE49-F238E27FC236}">
                    <a16:creationId xmlns:a16="http://schemas.microsoft.com/office/drawing/2014/main" id="{DE7E0A99-D88E-C43E-94C5-4EB08770925B}"/>
                  </a:ext>
                </a:extLst>
              </p:cNvPr>
              <p:cNvSpPr/>
              <p:nvPr/>
            </p:nvSpPr>
            <p:spPr>
              <a:xfrm>
                <a:off x="8145118" y="6452379"/>
                <a:ext cx="67492" cy="80579"/>
              </a:xfrm>
              <a:custGeom>
                <a:avLst/>
                <a:gdLst>
                  <a:gd name="connsiteX0" fmla="*/ 52376 w 67492"/>
                  <a:gd name="connsiteY0" fmla="*/ 80580 h 80579"/>
                  <a:gd name="connsiteX1" fmla="*/ 52376 w 67492"/>
                  <a:gd name="connsiteY1" fmla="*/ 46119 h 80579"/>
                  <a:gd name="connsiteX2" fmla="*/ 15145 w 67492"/>
                  <a:gd name="connsiteY2" fmla="*/ 46119 h 80579"/>
                  <a:gd name="connsiteX3" fmla="*/ 15145 w 67492"/>
                  <a:gd name="connsiteY3" fmla="*/ 80580 h 80579"/>
                  <a:gd name="connsiteX4" fmla="*/ 0 w 67492"/>
                  <a:gd name="connsiteY4" fmla="*/ 80580 h 80579"/>
                  <a:gd name="connsiteX5" fmla="*/ 0 w 67492"/>
                  <a:gd name="connsiteY5" fmla="*/ 0 h 80579"/>
                  <a:gd name="connsiteX6" fmla="*/ 15145 w 67492"/>
                  <a:gd name="connsiteY6" fmla="*/ 0 h 80579"/>
                  <a:gd name="connsiteX7" fmla="*/ 15145 w 67492"/>
                  <a:gd name="connsiteY7" fmla="*/ 32146 h 80579"/>
                  <a:gd name="connsiteX8" fmla="*/ 52376 w 67492"/>
                  <a:gd name="connsiteY8" fmla="*/ 32146 h 80579"/>
                  <a:gd name="connsiteX9" fmla="*/ 52376 w 67492"/>
                  <a:gd name="connsiteY9" fmla="*/ 0 h 80579"/>
                  <a:gd name="connsiteX10" fmla="*/ 67492 w 67492"/>
                  <a:gd name="connsiteY10" fmla="*/ 0 h 80579"/>
                  <a:gd name="connsiteX11" fmla="*/ 67492 w 67492"/>
                  <a:gd name="connsiteY11" fmla="*/ 80580 h 80579"/>
                  <a:gd name="connsiteX12" fmla="*/ 52376 w 67492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2" h="80579">
                    <a:moveTo>
                      <a:pt x="52376" y="80580"/>
                    </a:moveTo>
                    <a:lnTo>
                      <a:pt x="52376" y="46119"/>
                    </a:lnTo>
                    <a:lnTo>
                      <a:pt x="15145" y="46119"/>
                    </a:lnTo>
                    <a:lnTo>
                      <a:pt x="15145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32146"/>
                    </a:lnTo>
                    <a:lnTo>
                      <a:pt x="52376" y="32146"/>
                    </a:lnTo>
                    <a:lnTo>
                      <a:pt x="52376" y="0"/>
                    </a:lnTo>
                    <a:lnTo>
                      <a:pt x="67492" y="0"/>
                    </a:lnTo>
                    <a:lnTo>
                      <a:pt x="67492" y="80580"/>
                    </a:lnTo>
                    <a:lnTo>
                      <a:pt x="52376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4" name="Freeform: Shape 603">
                <a:extLst>
                  <a:ext uri="{FF2B5EF4-FFF2-40B4-BE49-F238E27FC236}">
                    <a16:creationId xmlns:a16="http://schemas.microsoft.com/office/drawing/2014/main" id="{1DE54106-2F10-4D5C-A8D0-5124EA1051AC}"/>
                  </a:ext>
                </a:extLst>
              </p:cNvPr>
              <p:cNvSpPr/>
              <p:nvPr/>
            </p:nvSpPr>
            <p:spPr>
              <a:xfrm>
                <a:off x="8232098" y="6425319"/>
                <a:ext cx="15144" cy="107639"/>
              </a:xfrm>
              <a:custGeom>
                <a:avLst/>
                <a:gdLst>
                  <a:gd name="connsiteX0" fmla="*/ 0 w 15144"/>
                  <a:gd name="connsiteY0" fmla="*/ 17745 h 107639"/>
                  <a:gd name="connsiteX1" fmla="*/ 0 w 15144"/>
                  <a:gd name="connsiteY1" fmla="*/ 0 h 107639"/>
                  <a:gd name="connsiteX2" fmla="*/ 15145 w 15144"/>
                  <a:gd name="connsiteY2" fmla="*/ 0 h 107639"/>
                  <a:gd name="connsiteX3" fmla="*/ 15145 w 15144"/>
                  <a:gd name="connsiteY3" fmla="*/ 17745 h 107639"/>
                  <a:gd name="connsiteX4" fmla="*/ 0 w 15144"/>
                  <a:gd name="connsiteY4" fmla="*/ 17745 h 107639"/>
                  <a:gd name="connsiteX5" fmla="*/ 0 w 15144"/>
                  <a:gd name="connsiteY5" fmla="*/ 107640 h 107639"/>
                  <a:gd name="connsiteX6" fmla="*/ 0 w 15144"/>
                  <a:gd name="connsiteY6" fmla="*/ 27060 h 107639"/>
                  <a:gd name="connsiteX7" fmla="*/ 15145 w 15144"/>
                  <a:gd name="connsiteY7" fmla="*/ 27060 h 107639"/>
                  <a:gd name="connsiteX8" fmla="*/ 15145 w 15144"/>
                  <a:gd name="connsiteY8" fmla="*/ 107640 h 107639"/>
                  <a:gd name="connsiteX9" fmla="*/ 0 w 15144"/>
                  <a:gd name="connsiteY9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144" h="107639">
                    <a:moveTo>
                      <a:pt x="0" y="17745"/>
                    </a:moveTo>
                    <a:lnTo>
                      <a:pt x="0" y="0"/>
                    </a:lnTo>
                    <a:lnTo>
                      <a:pt x="15145" y="0"/>
                    </a:lnTo>
                    <a:lnTo>
                      <a:pt x="15145" y="17745"/>
                    </a:lnTo>
                    <a:lnTo>
                      <a:pt x="0" y="17745"/>
                    </a:lnTo>
                    <a:close/>
                    <a:moveTo>
                      <a:pt x="0" y="107640"/>
                    </a:moveTo>
                    <a:lnTo>
                      <a:pt x="0" y="27060"/>
                    </a:lnTo>
                    <a:lnTo>
                      <a:pt x="15145" y="27060"/>
                    </a:lnTo>
                    <a:lnTo>
                      <a:pt x="15145" y="107640"/>
                    </a:lnTo>
                    <a:lnTo>
                      <a:pt x="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5" name="Freeform: Shape 604">
                <a:extLst>
                  <a:ext uri="{FF2B5EF4-FFF2-40B4-BE49-F238E27FC236}">
                    <a16:creationId xmlns:a16="http://schemas.microsoft.com/office/drawing/2014/main" id="{6811CC09-35F7-E6F7-5595-6AAD30A1A691}"/>
                  </a:ext>
                </a:extLst>
              </p:cNvPr>
              <p:cNvSpPr/>
              <p:nvPr/>
            </p:nvSpPr>
            <p:spPr>
              <a:xfrm>
                <a:off x="8262644" y="6450179"/>
                <a:ext cx="81008" cy="84808"/>
              </a:xfrm>
              <a:custGeom>
                <a:avLst/>
                <a:gdLst>
                  <a:gd name="connsiteX0" fmla="*/ 81009 w 81008"/>
                  <a:gd name="connsiteY0" fmla="*/ 56149 h 84808"/>
                  <a:gd name="connsiteX1" fmla="*/ 41318 w 81008"/>
                  <a:gd name="connsiteY1" fmla="*/ 84809 h 84808"/>
                  <a:gd name="connsiteX2" fmla="*/ 0 w 81008"/>
                  <a:gd name="connsiteY2" fmla="*/ 43205 h 84808"/>
                  <a:gd name="connsiteX3" fmla="*/ 41148 w 81008"/>
                  <a:gd name="connsiteY3" fmla="*/ 0 h 84808"/>
                  <a:gd name="connsiteX4" fmla="*/ 81009 w 81008"/>
                  <a:gd name="connsiteY4" fmla="*/ 28946 h 84808"/>
                  <a:gd name="connsiteX5" fmla="*/ 64292 w 81008"/>
                  <a:gd name="connsiteY5" fmla="*/ 28946 h 84808"/>
                  <a:gd name="connsiteX6" fmla="*/ 41605 w 81008"/>
                  <a:gd name="connsiteY6" fmla="*/ 13830 h 84808"/>
                  <a:gd name="connsiteX7" fmla="*/ 15145 w 81008"/>
                  <a:gd name="connsiteY7" fmla="*/ 42319 h 84808"/>
                  <a:gd name="connsiteX8" fmla="*/ 41318 w 81008"/>
                  <a:gd name="connsiteY8" fmla="*/ 70979 h 84808"/>
                  <a:gd name="connsiteX9" fmla="*/ 64149 w 81008"/>
                  <a:gd name="connsiteY9" fmla="*/ 56149 h 84808"/>
                  <a:gd name="connsiteX10" fmla="*/ 81009 w 81008"/>
                  <a:gd name="connsiteY10" fmla="*/ 56149 h 84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008" h="84808">
                    <a:moveTo>
                      <a:pt x="81009" y="56149"/>
                    </a:moveTo>
                    <a:cubicBezTo>
                      <a:pt x="74608" y="74322"/>
                      <a:pt x="59206" y="84809"/>
                      <a:pt x="41318" y="84809"/>
                    </a:cubicBezTo>
                    <a:cubicBezTo>
                      <a:pt x="18202" y="84809"/>
                      <a:pt x="0" y="66178"/>
                      <a:pt x="0" y="43205"/>
                    </a:cubicBezTo>
                    <a:cubicBezTo>
                      <a:pt x="0" y="18916"/>
                      <a:pt x="17602" y="0"/>
                      <a:pt x="41148" y="0"/>
                    </a:cubicBezTo>
                    <a:cubicBezTo>
                      <a:pt x="59492" y="0"/>
                      <a:pt x="76208" y="11487"/>
                      <a:pt x="81009" y="28946"/>
                    </a:cubicBezTo>
                    <a:lnTo>
                      <a:pt x="64292" y="28946"/>
                    </a:lnTo>
                    <a:cubicBezTo>
                      <a:pt x="59778" y="19488"/>
                      <a:pt x="52520" y="13830"/>
                      <a:pt x="41605" y="13830"/>
                    </a:cubicBezTo>
                    <a:cubicBezTo>
                      <a:pt x="25746" y="13830"/>
                      <a:pt x="15145" y="25888"/>
                      <a:pt x="15145" y="42319"/>
                    </a:cubicBezTo>
                    <a:cubicBezTo>
                      <a:pt x="15145" y="58749"/>
                      <a:pt x="26060" y="70979"/>
                      <a:pt x="41318" y="70979"/>
                    </a:cubicBezTo>
                    <a:cubicBezTo>
                      <a:pt x="51634" y="70979"/>
                      <a:pt x="59949" y="65435"/>
                      <a:pt x="64149" y="56149"/>
                    </a:cubicBezTo>
                    <a:lnTo>
                      <a:pt x="81009" y="56149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6" name="Freeform: Shape 605">
                <a:extLst>
                  <a:ext uri="{FF2B5EF4-FFF2-40B4-BE49-F238E27FC236}">
                    <a16:creationId xmlns:a16="http://schemas.microsoft.com/office/drawing/2014/main" id="{C260483F-4B82-42EC-3A55-1110455C0927}"/>
                  </a:ext>
                </a:extLst>
              </p:cNvPr>
              <p:cNvSpPr/>
              <p:nvPr/>
            </p:nvSpPr>
            <p:spPr>
              <a:xfrm>
                <a:off x="8349568" y="6452407"/>
                <a:ext cx="53805" cy="80551"/>
              </a:xfrm>
              <a:custGeom>
                <a:avLst/>
                <a:gdLst>
                  <a:gd name="connsiteX0" fmla="*/ 19344 w 53805"/>
                  <a:gd name="connsiteY0" fmla="*/ 80551 h 80551"/>
                  <a:gd name="connsiteX1" fmla="*/ 19344 w 53805"/>
                  <a:gd name="connsiteY1" fmla="*/ 13801 h 80551"/>
                  <a:gd name="connsiteX2" fmla="*/ 0 w 53805"/>
                  <a:gd name="connsiteY2" fmla="*/ 13801 h 80551"/>
                  <a:gd name="connsiteX3" fmla="*/ 0 w 53805"/>
                  <a:gd name="connsiteY3" fmla="*/ 0 h 80551"/>
                  <a:gd name="connsiteX4" fmla="*/ 53805 w 53805"/>
                  <a:gd name="connsiteY4" fmla="*/ 0 h 80551"/>
                  <a:gd name="connsiteX5" fmla="*/ 53805 w 53805"/>
                  <a:gd name="connsiteY5" fmla="*/ 13801 h 80551"/>
                  <a:gd name="connsiteX6" fmla="*/ 34460 w 53805"/>
                  <a:gd name="connsiteY6" fmla="*/ 13801 h 80551"/>
                  <a:gd name="connsiteX7" fmla="*/ 34460 w 53805"/>
                  <a:gd name="connsiteY7" fmla="*/ 80551 h 80551"/>
                  <a:gd name="connsiteX8" fmla="*/ 19344 w 53805"/>
                  <a:gd name="connsiteY8" fmla="*/ 80551 h 80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05" h="80551">
                    <a:moveTo>
                      <a:pt x="19344" y="80551"/>
                    </a:moveTo>
                    <a:lnTo>
                      <a:pt x="19344" y="13801"/>
                    </a:lnTo>
                    <a:lnTo>
                      <a:pt x="0" y="13801"/>
                    </a:lnTo>
                    <a:lnTo>
                      <a:pt x="0" y="0"/>
                    </a:lnTo>
                    <a:lnTo>
                      <a:pt x="53805" y="0"/>
                    </a:lnTo>
                    <a:lnTo>
                      <a:pt x="53805" y="13801"/>
                    </a:lnTo>
                    <a:lnTo>
                      <a:pt x="34460" y="13801"/>
                    </a:lnTo>
                    <a:lnTo>
                      <a:pt x="34460" y="80551"/>
                    </a:lnTo>
                    <a:lnTo>
                      <a:pt x="19344" y="80551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7" name="Freeform: Shape 606">
                <a:extLst>
                  <a:ext uri="{FF2B5EF4-FFF2-40B4-BE49-F238E27FC236}">
                    <a16:creationId xmlns:a16="http://schemas.microsoft.com/office/drawing/2014/main" id="{DE01D728-A7DA-D9AD-4F81-F1E35575C563}"/>
                  </a:ext>
                </a:extLst>
              </p:cNvPr>
              <p:cNvSpPr/>
              <p:nvPr/>
            </p:nvSpPr>
            <p:spPr>
              <a:xfrm>
                <a:off x="8413832" y="6450207"/>
                <a:ext cx="109982" cy="84780"/>
              </a:xfrm>
              <a:custGeom>
                <a:avLst/>
                <a:gdLst>
                  <a:gd name="connsiteX0" fmla="*/ 0 w 109982"/>
                  <a:gd name="connsiteY0" fmla="*/ 82752 h 84780"/>
                  <a:gd name="connsiteX1" fmla="*/ 0 w 109982"/>
                  <a:gd name="connsiteY1" fmla="*/ 2172 h 84780"/>
                  <a:gd name="connsiteX2" fmla="*/ 15144 w 109982"/>
                  <a:gd name="connsiteY2" fmla="*/ 2172 h 84780"/>
                  <a:gd name="connsiteX3" fmla="*/ 15144 w 109982"/>
                  <a:gd name="connsiteY3" fmla="*/ 34318 h 84780"/>
                  <a:gd name="connsiteX4" fmla="*/ 28517 w 109982"/>
                  <a:gd name="connsiteY4" fmla="*/ 34318 h 84780"/>
                  <a:gd name="connsiteX5" fmla="*/ 68664 w 109982"/>
                  <a:gd name="connsiteY5" fmla="*/ 0 h 84780"/>
                  <a:gd name="connsiteX6" fmla="*/ 109983 w 109982"/>
                  <a:gd name="connsiteY6" fmla="*/ 42462 h 84780"/>
                  <a:gd name="connsiteX7" fmla="*/ 68664 w 109982"/>
                  <a:gd name="connsiteY7" fmla="*/ 84780 h 84780"/>
                  <a:gd name="connsiteX8" fmla="*/ 28231 w 109982"/>
                  <a:gd name="connsiteY8" fmla="*/ 48262 h 84780"/>
                  <a:gd name="connsiteX9" fmla="*/ 15144 w 109982"/>
                  <a:gd name="connsiteY9" fmla="*/ 48262 h 84780"/>
                  <a:gd name="connsiteX10" fmla="*/ 15144 w 109982"/>
                  <a:gd name="connsiteY10" fmla="*/ 82723 h 84780"/>
                  <a:gd name="connsiteX11" fmla="*/ 0 w 109982"/>
                  <a:gd name="connsiteY11" fmla="*/ 82723 h 84780"/>
                  <a:gd name="connsiteX12" fmla="*/ 94838 w 109982"/>
                  <a:gd name="connsiteY12" fmla="*/ 42033 h 84780"/>
                  <a:gd name="connsiteX13" fmla="*/ 68664 w 109982"/>
                  <a:gd name="connsiteY13" fmla="*/ 13801 h 84780"/>
                  <a:gd name="connsiteX14" fmla="*/ 42918 w 109982"/>
                  <a:gd name="connsiteY14" fmla="*/ 42604 h 84780"/>
                  <a:gd name="connsiteX15" fmla="*/ 68807 w 109982"/>
                  <a:gd name="connsiteY15" fmla="*/ 70979 h 84780"/>
                  <a:gd name="connsiteX16" fmla="*/ 94838 w 109982"/>
                  <a:gd name="connsiteY16" fmla="*/ 42033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9982" h="84780">
                    <a:moveTo>
                      <a:pt x="0" y="82752"/>
                    </a:moveTo>
                    <a:lnTo>
                      <a:pt x="0" y="2172"/>
                    </a:lnTo>
                    <a:lnTo>
                      <a:pt x="15144" y="2172"/>
                    </a:lnTo>
                    <a:lnTo>
                      <a:pt x="15144" y="34318"/>
                    </a:lnTo>
                    <a:lnTo>
                      <a:pt x="28517" y="34318"/>
                    </a:lnTo>
                    <a:cubicBezTo>
                      <a:pt x="31860" y="14544"/>
                      <a:pt x="48747" y="0"/>
                      <a:pt x="68664" y="0"/>
                    </a:cubicBezTo>
                    <a:cubicBezTo>
                      <a:pt x="92238" y="0"/>
                      <a:pt x="109983" y="19202"/>
                      <a:pt x="109983" y="42462"/>
                    </a:cubicBezTo>
                    <a:cubicBezTo>
                      <a:pt x="109983" y="65721"/>
                      <a:pt x="91809" y="84780"/>
                      <a:pt x="68664" y="84780"/>
                    </a:cubicBezTo>
                    <a:cubicBezTo>
                      <a:pt x="47719" y="84780"/>
                      <a:pt x="30860" y="68636"/>
                      <a:pt x="28231" y="48262"/>
                    </a:cubicBezTo>
                    <a:lnTo>
                      <a:pt x="15144" y="48262"/>
                    </a:lnTo>
                    <a:lnTo>
                      <a:pt x="15144" y="82723"/>
                    </a:lnTo>
                    <a:lnTo>
                      <a:pt x="0" y="82723"/>
                    </a:lnTo>
                    <a:close/>
                    <a:moveTo>
                      <a:pt x="94838" y="42033"/>
                    </a:moveTo>
                    <a:cubicBezTo>
                      <a:pt x="94838" y="26774"/>
                      <a:pt x="84351" y="13801"/>
                      <a:pt x="68664" y="13801"/>
                    </a:cubicBezTo>
                    <a:cubicBezTo>
                      <a:pt x="52976" y="13801"/>
                      <a:pt x="42918" y="26889"/>
                      <a:pt x="42918" y="42604"/>
                    </a:cubicBezTo>
                    <a:cubicBezTo>
                      <a:pt x="42918" y="58320"/>
                      <a:pt x="53405" y="70979"/>
                      <a:pt x="68807" y="70979"/>
                    </a:cubicBezTo>
                    <a:cubicBezTo>
                      <a:pt x="84209" y="70979"/>
                      <a:pt x="94838" y="57892"/>
                      <a:pt x="94838" y="420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85" name="Graphic 19">
              <a:extLst>
                <a:ext uri="{FF2B5EF4-FFF2-40B4-BE49-F238E27FC236}">
                  <a16:creationId xmlns:a16="http://schemas.microsoft.com/office/drawing/2014/main" id="{E7DC535C-B0AA-ED19-5E8A-F1FDE090E0FD}"/>
                </a:ext>
              </a:extLst>
            </p:cNvPr>
            <p:cNvGrpSpPr/>
            <p:nvPr/>
          </p:nvGrpSpPr>
          <p:grpSpPr>
            <a:xfrm>
              <a:off x="6993083" y="6584250"/>
              <a:ext cx="563744" cy="137214"/>
              <a:chOff x="6993083" y="6584250"/>
              <a:chExt cx="563744" cy="137214"/>
            </a:xfrm>
            <a:solidFill>
              <a:srgbClr val="231F20"/>
            </a:solidFill>
          </p:grpSpPr>
          <p:sp>
            <p:nvSpPr>
              <p:cNvPr id="589" name="Freeform: Shape 588">
                <a:extLst>
                  <a:ext uri="{FF2B5EF4-FFF2-40B4-BE49-F238E27FC236}">
                    <a16:creationId xmlns:a16="http://schemas.microsoft.com/office/drawing/2014/main" id="{AA1CD46E-9C29-B433-C93C-81B4C4FC5779}"/>
                  </a:ext>
                </a:extLst>
              </p:cNvPr>
              <p:cNvSpPr/>
              <p:nvPr/>
            </p:nvSpPr>
            <p:spPr>
              <a:xfrm>
                <a:off x="6993083" y="6586850"/>
                <a:ext cx="91210" cy="107639"/>
              </a:xfrm>
              <a:custGeom>
                <a:avLst/>
                <a:gdLst>
                  <a:gd name="connsiteX0" fmla="*/ 23860 w 91210"/>
                  <a:gd name="connsiteY0" fmla="*/ 107640 h 107639"/>
                  <a:gd name="connsiteX1" fmla="*/ 38547 w 91210"/>
                  <a:gd name="connsiteY1" fmla="*/ 76951 h 107639"/>
                  <a:gd name="connsiteX2" fmla="*/ 0 w 91210"/>
                  <a:gd name="connsiteY2" fmla="*/ 0 h 107639"/>
                  <a:gd name="connsiteX3" fmla="*/ 17459 w 91210"/>
                  <a:gd name="connsiteY3" fmla="*/ 0 h 107639"/>
                  <a:gd name="connsiteX4" fmla="*/ 46691 w 91210"/>
                  <a:gd name="connsiteY4" fmla="*/ 59492 h 107639"/>
                  <a:gd name="connsiteX5" fmla="*/ 74037 w 91210"/>
                  <a:gd name="connsiteY5" fmla="*/ 0 h 107639"/>
                  <a:gd name="connsiteX6" fmla="*/ 91210 w 91210"/>
                  <a:gd name="connsiteY6" fmla="*/ 0 h 107639"/>
                  <a:gd name="connsiteX7" fmla="*/ 41033 w 91210"/>
                  <a:gd name="connsiteY7" fmla="*/ 107640 h 107639"/>
                  <a:gd name="connsiteX8" fmla="*/ 23860 w 91210"/>
                  <a:gd name="connsiteY8" fmla="*/ 107640 h 107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210" h="107639">
                    <a:moveTo>
                      <a:pt x="23860" y="107640"/>
                    </a:moveTo>
                    <a:lnTo>
                      <a:pt x="38547" y="76951"/>
                    </a:lnTo>
                    <a:lnTo>
                      <a:pt x="0" y="0"/>
                    </a:lnTo>
                    <a:lnTo>
                      <a:pt x="17459" y="0"/>
                    </a:lnTo>
                    <a:lnTo>
                      <a:pt x="46691" y="59492"/>
                    </a:lnTo>
                    <a:lnTo>
                      <a:pt x="74037" y="0"/>
                    </a:lnTo>
                    <a:lnTo>
                      <a:pt x="91210" y="0"/>
                    </a:lnTo>
                    <a:lnTo>
                      <a:pt x="41033" y="107640"/>
                    </a:lnTo>
                    <a:lnTo>
                      <a:pt x="23860" y="10764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0" name="Freeform: Shape 589">
                <a:extLst>
                  <a:ext uri="{FF2B5EF4-FFF2-40B4-BE49-F238E27FC236}">
                    <a16:creationId xmlns:a16="http://schemas.microsoft.com/office/drawing/2014/main" id="{1A3968D0-B906-62ED-AE56-125E39D72EDB}"/>
                  </a:ext>
                </a:extLst>
              </p:cNvPr>
              <p:cNvSpPr/>
              <p:nvPr/>
            </p:nvSpPr>
            <p:spPr>
              <a:xfrm>
                <a:off x="7087893" y="6613910"/>
                <a:ext cx="62949" cy="80608"/>
              </a:xfrm>
              <a:custGeom>
                <a:avLst/>
                <a:gdLst>
                  <a:gd name="connsiteX0" fmla="*/ 0 w 62949"/>
                  <a:gd name="connsiteY0" fmla="*/ 80580 h 80608"/>
                  <a:gd name="connsiteX1" fmla="*/ 0 w 62949"/>
                  <a:gd name="connsiteY1" fmla="*/ 0 h 80608"/>
                  <a:gd name="connsiteX2" fmla="*/ 15144 w 62949"/>
                  <a:gd name="connsiteY2" fmla="*/ 0 h 80608"/>
                  <a:gd name="connsiteX3" fmla="*/ 15144 w 62949"/>
                  <a:gd name="connsiteY3" fmla="*/ 80580 h 80608"/>
                  <a:gd name="connsiteX4" fmla="*/ 0 w 62949"/>
                  <a:gd name="connsiteY4" fmla="*/ 80580 h 80608"/>
                  <a:gd name="connsiteX5" fmla="*/ 44947 w 62949"/>
                  <a:gd name="connsiteY5" fmla="*/ 80580 h 80608"/>
                  <a:gd name="connsiteX6" fmla="*/ 16716 w 62949"/>
                  <a:gd name="connsiteY6" fmla="*/ 39576 h 80608"/>
                  <a:gd name="connsiteX7" fmla="*/ 44348 w 62949"/>
                  <a:gd name="connsiteY7" fmla="*/ 29 h 80608"/>
                  <a:gd name="connsiteX8" fmla="*/ 62807 w 62949"/>
                  <a:gd name="connsiteY8" fmla="*/ 29 h 80608"/>
                  <a:gd name="connsiteX9" fmla="*/ 33575 w 62949"/>
                  <a:gd name="connsiteY9" fmla="*/ 38718 h 80608"/>
                  <a:gd name="connsiteX10" fmla="*/ 62950 w 62949"/>
                  <a:gd name="connsiteY10" fmla="*/ 80608 h 80608"/>
                  <a:gd name="connsiteX11" fmla="*/ 44919 w 62949"/>
                  <a:gd name="connsiteY11" fmla="*/ 80608 h 80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2949" h="80608">
                    <a:moveTo>
                      <a:pt x="0" y="80580"/>
                    </a:moveTo>
                    <a:lnTo>
                      <a:pt x="0" y="0"/>
                    </a:lnTo>
                    <a:lnTo>
                      <a:pt x="15144" y="0"/>
                    </a:lnTo>
                    <a:lnTo>
                      <a:pt x="15144" y="80580"/>
                    </a:lnTo>
                    <a:lnTo>
                      <a:pt x="0" y="80580"/>
                    </a:lnTo>
                    <a:close/>
                    <a:moveTo>
                      <a:pt x="44947" y="80580"/>
                    </a:moveTo>
                    <a:lnTo>
                      <a:pt x="16716" y="39576"/>
                    </a:lnTo>
                    <a:lnTo>
                      <a:pt x="44348" y="29"/>
                    </a:lnTo>
                    <a:lnTo>
                      <a:pt x="62807" y="29"/>
                    </a:lnTo>
                    <a:lnTo>
                      <a:pt x="33575" y="38718"/>
                    </a:lnTo>
                    <a:lnTo>
                      <a:pt x="62950" y="80608"/>
                    </a:lnTo>
                    <a:lnTo>
                      <a:pt x="44919" y="80608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E3CB0237-E58B-0E59-1BBF-A9CEBEB84D74}"/>
                  </a:ext>
                </a:extLst>
              </p:cNvPr>
              <p:cNvSpPr/>
              <p:nvPr/>
            </p:nvSpPr>
            <p:spPr>
              <a:xfrm>
                <a:off x="7161929" y="6611767"/>
                <a:ext cx="84523" cy="109697"/>
              </a:xfrm>
              <a:custGeom>
                <a:avLst/>
                <a:gdLst>
                  <a:gd name="connsiteX0" fmla="*/ 0 w 84523"/>
                  <a:gd name="connsiteY0" fmla="*/ 109640 h 109697"/>
                  <a:gd name="connsiteX1" fmla="*/ 0 w 84523"/>
                  <a:gd name="connsiteY1" fmla="*/ 2172 h 109697"/>
                  <a:gd name="connsiteX2" fmla="*/ 13830 w 84523"/>
                  <a:gd name="connsiteY2" fmla="*/ 2172 h 109697"/>
                  <a:gd name="connsiteX3" fmla="*/ 13830 w 84523"/>
                  <a:gd name="connsiteY3" fmla="*/ 14544 h 109697"/>
                  <a:gd name="connsiteX4" fmla="*/ 14116 w 84523"/>
                  <a:gd name="connsiteY4" fmla="*/ 14544 h 109697"/>
                  <a:gd name="connsiteX5" fmla="*/ 42776 w 84523"/>
                  <a:gd name="connsiteY5" fmla="*/ 0 h 109697"/>
                  <a:gd name="connsiteX6" fmla="*/ 84523 w 84523"/>
                  <a:gd name="connsiteY6" fmla="*/ 43490 h 109697"/>
                  <a:gd name="connsiteX7" fmla="*/ 43805 w 84523"/>
                  <a:gd name="connsiteY7" fmla="*/ 84809 h 109697"/>
                  <a:gd name="connsiteX8" fmla="*/ 15430 w 84523"/>
                  <a:gd name="connsiteY8" fmla="*/ 71150 h 109697"/>
                  <a:gd name="connsiteX9" fmla="*/ 15145 w 84523"/>
                  <a:gd name="connsiteY9" fmla="*/ 71150 h 109697"/>
                  <a:gd name="connsiteX10" fmla="*/ 15145 w 84523"/>
                  <a:gd name="connsiteY10" fmla="*/ 109697 h 109697"/>
                  <a:gd name="connsiteX11" fmla="*/ 29 w 84523"/>
                  <a:gd name="connsiteY11" fmla="*/ 109697 h 109697"/>
                  <a:gd name="connsiteX12" fmla="*/ 69379 w 84523"/>
                  <a:gd name="connsiteY12" fmla="*/ 42576 h 109697"/>
                  <a:gd name="connsiteX13" fmla="*/ 41605 w 84523"/>
                  <a:gd name="connsiteY13" fmla="*/ 13773 h 109697"/>
                  <a:gd name="connsiteX14" fmla="*/ 14830 w 84523"/>
                  <a:gd name="connsiteY14" fmla="*/ 42262 h 109697"/>
                  <a:gd name="connsiteX15" fmla="*/ 42176 w 84523"/>
                  <a:gd name="connsiteY15" fmla="*/ 70922 h 109697"/>
                  <a:gd name="connsiteX16" fmla="*/ 69379 w 84523"/>
                  <a:gd name="connsiteY16" fmla="*/ 42547 h 109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523" h="109697">
                    <a:moveTo>
                      <a:pt x="0" y="109640"/>
                    </a:moveTo>
                    <a:lnTo>
                      <a:pt x="0" y="2172"/>
                    </a:lnTo>
                    <a:lnTo>
                      <a:pt x="13830" y="2172"/>
                    </a:lnTo>
                    <a:lnTo>
                      <a:pt x="13830" y="14544"/>
                    </a:lnTo>
                    <a:lnTo>
                      <a:pt x="14116" y="14544"/>
                    </a:lnTo>
                    <a:cubicBezTo>
                      <a:pt x="20945" y="4800"/>
                      <a:pt x="31289" y="0"/>
                      <a:pt x="42776" y="0"/>
                    </a:cubicBezTo>
                    <a:cubicBezTo>
                      <a:pt x="66779" y="0"/>
                      <a:pt x="84523" y="18631"/>
                      <a:pt x="84523" y="43490"/>
                    </a:cubicBezTo>
                    <a:cubicBezTo>
                      <a:pt x="84523" y="66178"/>
                      <a:pt x="66921" y="84809"/>
                      <a:pt x="43805" y="84809"/>
                    </a:cubicBezTo>
                    <a:cubicBezTo>
                      <a:pt x="31575" y="84809"/>
                      <a:pt x="20688" y="79865"/>
                      <a:pt x="15430" y="71150"/>
                    </a:cubicBezTo>
                    <a:lnTo>
                      <a:pt x="15145" y="71150"/>
                    </a:lnTo>
                    <a:lnTo>
                      <a:pt x="15145" y="109697"/>
                    </a:lnTo>
                    <a:lnTo>
                      <a:pt x="29" y="109697"/>
                    </a:lnTo>
                    <a:close/>
                    <a:moveTo>
                      <a:pt x="69379" y="42576"/>
                    </a:moveTo>
                    <a:cubicBezTo>
                      <a:pt x="69379" y="27889"/>
                      <a:pt x="57749" y="13773"/>
                      <a:pt x="41605" y="13773"/>
                    </a:cubicBezTo>
                    <a:cubicBezTo>
                      <a:pt x="26489" y="13773"/>
                      <a:pt x="14830" y="27289"/>
                      <a:pt x="14830" y="42262"/>
                    </a:cubicBezTo>
                    <a:cubicBezTo>
                      <a:pt x="14830" y="57977"/>
                      <a:pt x="26460" y="70922"/>
                      <a:pt x="42176" y="70922"/>
                    </a:cubicBezTo>
                    <a:cubicBezTo>
                      <a:pt x="57892" y="70922"/>
                      <a:pt x="69379" y="57977"/>
                      <a:pt x="69379" y="42547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0D7C9912-BBC7-248F-49AD-1023F1F7BBAE}"/>
                  </a:ext>
                </a:extLst>
              </p:cNvPr>
              <p:cNvSpPr/>
              <p:nvPr/>
            </p:nvSpPr>
            <p:spPr>
              <a:xfrm>
                <a:off x="7257168" y="6611738"/>
                <a:ext cx="85494" cy="84780"/>
              </a:xfrm>
              <a:custGeom>
                <a:avLst/>
                <a:gdLst>
                  <a:gd name="connsiteX0" fmla="*/ 70378 w 85494"/>
                  <a:gd name="connsiteY0" fmla="*/ 82751 h 84780"/>
                  <a:gd name="connsiteX1" fmla="*/ 70378 w 85494"/>
                  <a:gd name="connsiteY1" fmla="*/ 70236 h 84780"/>
                  <a:gd name="connsiteX2" fmla="*/ 70093 w 85494"/>
                  <a:gd name="connsiteY2" fmla="*/ 70236 h 84780"/>
                  <a:gd name="connsiteX3" fmla="*/ 42747 w 85494"/>
                  <a:gd name="connsiteY3" fmla="*/ 84780 h 84780"/>
                  <a:gd name="connsiteX4" fmla="*/ 0 w 85494"/>
                  <a:gd name="connsiteY4" fmla="*/ 43776 h 84780"/>
                  <a:gd name="connsiteX5" fmla="*/ 42176 w 85494"/>
                  <a:gd name="connsiteY5" fmla="*/ 0 h 84780"/>
                  <a:gd name="connsiteX6" fmla="*/ 70093 w 85494"/>
                  <a:gd name="connsiteY6" fmla="*/ 13516 h 84780"/>
                  <a:gd name="connsiteX7" fmla="*/ 70378 w 85494"/>
                  <a:gd name="connsiteY7" fmla="*/ 13516 h 84780"/>
                  <a:gd name="connsiteX8" fmla="*/ 70378 w 85494"/>
                  <a:gd name="connsiteY8" fmla="*/ 2172 h 84780"/>
                  <a:gd name="connsiteX9" fmla="*/ 85494 w 85494"/>
                  <a:gd name="connsiteY9" fmla="*/ 2172 h 84780"/>
                  <a:gd name="connsiteX10" fmla="*/ 85494 w 85494"/>
                  <a:gd name="connsiteY10" fmla="*/ 82751 h 84780"/>
                  <a:gd name="connsiteX11" fmla="*/ 70378 w 85494"/>
                  <a:gd name="connsiteY11" fmla="*/ 82751 h 84780"/>
                  <a:gd name="connsiteX12" fmla="*/ 70664 w 85494"/>
                  <a:gd name="connsiteY12" fmla="*/ 42604 h 84780"/>
                  <a:gd name="connsiteX13" fmla="*/ 42604 w 85494"/>
                  <a:gd name="connsiteY13" fmla="*/ 13801 h 84780"/>
                  <a:gd name="connsiteX14" fmla="*/ 15116 w 85494"/>
                  <a:gd name="connsiteY14" fmla="*/ 42604 h 84780"/>
                  <a:gd name="connsiteX15" fmla="*/ 42604 w 85494"/>
                  <a:gd name="connsiteY15" fmla="*/ 70979 h 84780"/>
                  <a:gd name="connsiteX16" fmla="*/ 70664 w 85494"/>
                  <a:gd name="connsiteY16" fmla="*/ 42604 h 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494" h="84780">
                    <a:moveTo>
                      <a:pt x="70378" y="82751"/>
                    </a:moveTo>
                    <a:lnTo>
                      <a:pt x="70378" y="70236"/>
                    </a:lnTo>
                    <a:lnTo>
                      <a:pt x="70093" y="70236"/>
                    </a:lnTo>
                    <a:cubicBezTo>
                      <a:pt x="64435" y="79837"/>
                      <a:pt x="54234" y="84780"/>
                      <a:pt x="42747" y="84780"/>
                    </a:cubicBezTo>
                    <a:cubicBezTo>
                      <a:pt x="19202" y="84780"/>
                      <a:pt x="0" y="67036"/>
                      <a:pt x="0" y="43776"/>
                    </a:cubicBezTo>
                    <a:cubicBezTo>
                      <a:pt x="0" y="18030"/>
                      <a:pt x="18459" y="0"/>
                      <a:pt x="42176" y="0"/>
                    </a:cubicBezTo>
                    <a:cubicBezTo>
                      <a:pt x="53948" y="0"/>
                      <a:pt x="63835" y="4372"/>
                      <a:pt x="70093" y="13516"/>
                    </a:cubicBezTo>
                    <a:lnTo>
                      <a:pt x="70378" y="13516"/>
                    </a:lnTo>
                    <a:lnTo>
                      <a:pt x="70378" y="2172"/>
                    </a:lnTo>
                    <a:lnTo>
                      <a:pt x="85494" y="2172"/>
                    </a:lnTo>
                    <a:lnTo>
                      <a:pt x="85494" y="82751"/>
                    </a:lnTo>
                    <a:lnTo>
                      <a:pt x="70378" y="82751"/>
                    </a:lnTo>
                    <a:close/>
                    <a:moveTo>
                      <a:pt x="70664" y="42604"/>
                    </a:moveTo>
                    <a:cubicBezTo>
                      <a:pt x="70664" y="26888"/>
                      <a:pt x="59321" y="13801"/>
                      <a:pt x="42604" y="13801"/>
                    </a:cubicBezTo>
                    <a:cubicBezTo>
                      <a:pt x="27488" y="13801"/>
                      <a:pt x="15116" y="26746"/>
                      <a:pt x="15116" y="42604"/>
                    </a:cubicBezTo>
                    <a:cubicBezTo>
                      <a:pt x="15116" y="58463"/>
                      <a:pt x="27488" y="70979"/>
                      <a:pt x="42604" y="70979"/>
                    </a:cubicBezTo>
                    <a:cubicBezTo>
                      <a:pt x="57720" y="70979"/>
                      <a:pt x="70664" y="57892"/>
                      <a:pt x="70664" y="426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2FDF7B2C-B9F8-A0F0-5F5D-04222F0719C9}"/>
                  </a:ext>
                </a:extLst>
              </p:cNvPr>
              <p:cNvSpPr/>
              <p:nvPr/>
            </p:nvSpPr>
            <p:spPr>
              <a:xfrm>
                <a:off x="7351520" y="6584250"/>
                <a:ext cx="37660" cy="110240"/>
              </a:xfrm>
              <a:custGeom>
                <a:avLst/>
                <a:gdLst>
                  <a:gd name="connsiteX0" fmla="*/ 0 w 37660"/>
                  <a:gd name="connsiteY0" fmla="*/ 17745 h 110240"/>
                  <a:gd name="connsiteX1" fmla="*/ 0 w 37660"/>
                  <a:gd name="connsiteY1" fmla="*/ 0 h 110240"/>
                  <a:gd name="connsiteX2" fmla="*/ 15115 w 37660"/>
                  <a:gd name="connsiteY2" fmla="*/ 0 h 110240"/>
                  <a:gd name="connsiteX3" fmla="*/ 15115 w 37660"/>
                  <a:gd name="connsiteY3" fmla="*/ 17745 h 110240"/>
                  <a:gd name="connsiteX4" fmla="*/ 0 w 37660"/>
                  <a:gd name="connsiteY4" fmla="*/ 17745 h 110240"/>
                  <a:gd name="connsiteX5" fmla="*/ 11201 w 37660"/>
                  <a:gd name="connsiteY5" fmla="*/ 110240 h 110240"/>
                  <a:gd name="connsiteX6" fmla="*/ 11201 w 37660"/>
                  <a:gd name="connsiteY6" fmla="*/ 29660 h 110240"/>
                  <a:gd name="connsiteX7" fmla="*/ 26317 w 37660"/>
                  <a:gd name="connsiteY7" fmla="*/ 29660 h 110240"/>
                  <a:gd name="connsiteX8" fmla="*/ 26317 w 37660"/>
                  <a:gd name="connsiteY8" fmla="*/ 110240 h 110240"/>
                  <a:gd name="connsiteX9" fmla="*/ 11201 w 37660"/>
                  <a:gd name="connsiteY9" fmla="*/ 110240 h 110240"/>
                  <a:gd name="connsiteX10" fmla="*/ 22545 w 37660"/>
                  <a:gd name="connsiteY10" fmla="*/ 17745 h 110240"/>
                  <a:gd name="connsiteX11" fmla="*/ 22545 w 37660"/>
                  <a:gd name="connsiteY11" fmla="*/ 0 h 110240"/>
                  <a:gd name="connsiteX12" fmla="*/ 37661 w 37660"/>
                  <a:gd name="connsiteY12" fmla="*/ 0 h 110240"/>
                  <a:gd name="connsiteX13" fmla="*/ 37661 w 37660"/>
                  <a:gd name="connsiteY13" fmla="*/ 17745 h 110240"/>
                  <a:gd name="connsiteX14" fmla="*/ 22545 w 37660"/>
                  <a:gd name="connsiteY14" fmla="*/ 17745 h 110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660" h="110240">
                    <a:moveTo>
                      <a:pt x="0" y="17745"/>
                    </a:moveTo>
                    <a:lnTo>
                      <a:pt x="0" y="0"/>
                    </a:lnTo>
                    <a:lnTo>
                      <a:pt x="15115" y="0"/>
                    </a:lnTo>
                    <a:lnTo>
                      <a:pt x="15115" y="17745"/>
                    </a:lnTo>
                    <a:lnTo>
                      <a:pt x="0" y="17745"/>
                    </a:lnTo>
                    <a:close/>
                    <a:moveTo>
                      <a:pt x="11201" y="110240"/>
                    </a:moveTo>
                    <a:lnTo>
                      <a:pt x="11201" y="29660"/>
                    </a:lnTo>
                    <a:lnTo>
                      <a:pt x="26317" y="29660"/>
                    </a:lnTo>
                    <a:lnTo>
                      <a:pt x="26317" y="110240"/>
                    </a:lnTo>
                    <a:lnTo>
                      <a:pt x="11201" y="110240"/>
                    </a:lnTo>
                    <a:close/>
                    <a:moveTo>
                      <a:pt x="22545" y="17745"/>
                    </a:moveTo>
                    <a:lnTo>
                      <a:pt x="22545" y="0"/>
                    </a:lnTo>
                    <a:lnTo>
                      <a:pt x="37661" y="0"/>
                    </a:lnTo>
                    <a:lnTo>
                      <a:pt x="37661" y="17745"/>
                    </a:lnTo>
                    <a:lnTo>
                      <a:pt x="22545" y="17745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4" name="Freeform: Shape 593">
                <a:extLst>
                  <a:ext uri="{FF2B5EF4-FFF2-40B4-BE49-F238E27FC236}">
                    <a16:creationId xmlns:a16="http://schemas.microsoft.com/office/drawing/2014/main" id="{8F13D504-D3AE-C0FA-3F77-73B542EE17D5}"/>
                  </a:ext>
                </a:extLst>
              </p:cNvPr>
              <p:cNvSpPr/>
              <p:nvPr/>
            </p:nvSpPr>
            <p:spPr>
              <a:xfrm>
                <a:off x="7397611" y="6613910"/>
                <a:ext cx="67493" cy="80579"/>
              </a:xfrm>
              <a:custGeom>
                <a:avLst/>
                <a:gdLst>
                  <a:gd name="connsiteX0" fmla="*/ 52349 w 67493"/>
                  <a:gd name="connsiteY0" fmla="*/ 80580 h 80579"/>
                  <a:gd name="connsiteX1" fmla="*/ 52349 w 67493"/>
                  <a:gd name="connsiteY1" fmla="*/ 46119 h 80579"/>
                  <a:gd name="connsiteX2" fmla="*/ 15116 w 67493"/>
                  <a:gd name="connsiteY2" fmla="*/ 46119 h 80579"/>
                  <a:gd name="connsiteX3" fmla="*/ 15116 w 67493"/>
                  <a:gd name="connsiteY3" fmla="*/ 80580 h 80579"/>
                  <a:gd name="connsiteX4" fmla="*/ 0 w 67493"/>
                  <a:gd name="connsiteY4" fmla="*/ 80580 h 80579"/>
                  <a:gd name="connsiteX5" fmla="*/ 0 w 67493"/>
                  <a:gd name="connsiteY5" fmla="*/ 0 h 80579"/>
                  <a:gd name="connsiteX6" fmla="*/ 15116 w 67493"/>
                  <a:gd name="connsiteY6" fmla="*/ 0 h 80579"/>
                  <a:gd name="connsiteX7" fmla="*/ 15116 w 67493"/>
                  <a:gd name="connsiteY7" fmla="*/ 32146 h 80579"/>
                  <a:gd name="connsiteX8" fmla="*/ 52349 w 67493"/>
                  <a:gd name="connsiteY8" fmla="*/ 32146 h 80579"/>
                  <a:gd name="connsiteX9" fmla="*/ 52349 w 67493"/>
                  <a:gd name="connsiteY9" fmla="*/ 0 h 80579"/>
                  <a:gd name="connsiteX10" fmla="*/ 67493 w 67493"/>
                  <a:gd name="connsiteY10" fmla="*/ 0 h 80579"/>
                  <a:gd name="connsiteX11" fmla="*/ 67493 w 67493"/>
                  <a:gd name="connsiteY11" fmla="*/ 80580 h 80579"/>
                  <a:gd name="connsiteX12" fmla="*/ 52349 w 674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493" h="80579">
                    <a:moveTo>
                      <a:pt x="52349" y="80580"/>
                    </a:moveTo>
                    <a:lnTo>
                      <a:pt x="52349" y="46119"/>
                    </a:lnTo>
                    <a:lnTo>
                      <a:pt x="15116" y="46119"/>
                    </a:lnTo>
                    <a:lnTo>
                      <a:pt x="15116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16" y="0"/>
                    </a:lnTo>
                    <a:lnTo>
                      <a:pt x="15116" y="32146"/>
                    </a:lnTo>
                    <a:lnTo>
                      <a:pt x="52349" y="32146"/>
                    </a:lnTo>
                    <a:lnTo>
                      <a:pt x="52349" y="0"/>
                    </a:lnTo>
                    <a:lnTo>
                      <a:pt x="67493" y="0"/>
                    </a:lnTo>
                    <a:lnTo>
                      <a:pt x="67493" y="80580"/>
                    </a:lnTo>
                    <a:lnTo>
                      <a:pt x="52349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5" name="Freeform: Shape 594">
                <a:extLst>
                  <a:ext uri="{FF2B5EF4-FFF2-40B4-BE49-F238E27FC236}">
                    <a16:creationId xmlns:a16="http://schemas.microsoft.com/office/drawing/2014/main" id="{320F7B98-39CF-BC93-BD89-F878864133B4}"/>
                  </a:ext>
                </a:extLst>
              </p:cNvPr>
              <p:cNvSpPr/>
              <p:nvPr/>
            </p:nvSpPr>
            <p:spPr>
              <a:xfrm>
                <a:off x="7484134" y="6613910"/>
                <a:ext cx="72693" cy="80579"/>
              </a:xfrm>
              <a:custGeom>
                <a:avLst/>
                <a:gdLst>
                  <a:gd name="connsiteX0" fmla="*/ 57577 w 72693"/>
                  <a:gd name="connsiteY0" fmla="*/ 80580 h 80579"/>
                  <a:gd name="connsiteX1" fmla="*/ 57863 w 72693"/>
                  <a:gd name="connsiteY1" fmla="*/ 19773 h 80579"/>
                  <a:gd name="connsiteX2" fmla="*/ 57577 w 72693"/>
                  <a:gd name="connsiteY2" fmla="*/ 19773 h 80579"/>
                  <a:gd name="connsiteX3" fmla="*/ 15259 w 72693"/>
                  <a:gd name="connsiteY3" fmla="*/ 80580 h 80579"/>
                  <a:gd name="connsiteX4" fmla="*/ 0 w 72693"/>
                  <a:gd name="connsiteY4" fmla="*/ 80580 h 80579"/>
                  <a:gd name="connsiteX5" fmla="*/ 0 w 72693"/>
                  <a:gd name="connsiteY5" fmla="*/ 0 h 80579"/>
                  <a:gd name="connsiteX6" fmla="*/ 15116 w 72693"/>
                  <a:gd name="connsiteY6" fmla="*/ 0 h 80579"/>
                  <a:gd name="connsiteX7" fmla="*/ 14687 w 72693"/>
                  <a:gd name="connsiteY7" fmla="*/ 57006 h 80579"/>
                  <a:gd name="connsiteX8" fmla="*/ 14973 w 72693"/>
                  <a:gd name="connsiteY8" fmla="*/ 57006 h 80579"/>
                  <a:gd name="connsiteX9" fmla="*/ 54663 w 72693"/>
                  <a:gd name="connsiteY9" fmla="*/ 0 h 80579"/>
                  <a:gd name="connsiteX10" fmla="*/ 72693 w 72693"/>
                  <a:gd name="connsiteY10" fmla="*/ 0 h 80579"/>
                  <a:gd name="connsiteX11" fmla="*/ 72693 w 72693"/>
                  <a:gd name="connsiteY11" fmla="*/ 80580 h 80579"/>
                  <a:gd name="connsiteX12" fmla="*/ 57577 w 72693"/>
                  <a:gd name="connsiteY12" fmla="*/ 80580 h 80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693" h="80579">
                    <a:moveTo>
                      <a:pt x="57577" y="80580"/>
                    </a:moveTo>
                    <a:lnTo>
                      <a:pt x="57863" y="19773"/>
                    </a:lnTo>
                    <a:lnTo>
                      <a:pt x="57577" y="19773"/>
                    </a:lnTo>
                    <a:lnTo>
                      <a:pt x="15259" y="80580"/>
                    </a:lnTo>
                    <a:lnTo>
                      <a:pt x="0" y="80580"/>
                    </a:lnTo>
                    <a:lnTo>
                      <a:pt x="0" y="0"/>
                    </a:lnTo>
                    <a:lnTo>
                      <a:pt x="15116" y="0"/>
                    </a:lnTo>
                    <a:lnTo>
                      <a:pt x="14687" y="57006"/>
                    </a:lnTo>
                    <a:lnTo>
                      <a:pt x="14973" y="57006"/>
                    </a:lnTo>
                    <a:lnTo>
                      <a:pt x="54663" y="0"/>
                    </a:lnTo>
                    <a:lnTo>
                      <a:pt x="72693" y="0"/>
                    </a:lnTo>
                    <a:lnTo>
                      <a:pt x="72693" y="80580"/>
                    </a:lnTo>
                    <a:lnTo>
                      <a:pt x="57577" y="80580"/>
                    </a:lnTo>
                    <a:close/>
                  </a:path>
                </a:pathLst>
              </a:custGeom>
              <a:solidFill>
                <a:srgbClr val="231F20"/>
              </a:solidFill>
              <a:ln w="28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391CECF1-B545-572B-963F-5B3A8642FF09}"/>
                </a:ext>
              </a:extLst>
            </p:cNvPr>
            <p:cNvSpPr/>
            <p:nvPr/>
          </p:nvSpPr>
          <p:spPr>
            <a:xfrm>
              <a:off x="6257206" y="6135689"/>
              <a:ext cx="627094" cy="606291"/>
            </a:xfrm>
            <a:custGeom>
              <a:avLst/>
              <a:gdLst>
                <a:gd name="connsiteX0" fmla="*/ 598348 w 627094"/>
                <a:gd name="connsiteY0" fmla="*/ 483708 h 606291"/>
                <a:gd name="connsiteX1" fmla="*/ 360323 w 627094"/>
                <a:gd name="connsiteY1" fmla="*/ 606292 h 606291"/>
                <a:gd name="connsiteX2" fmla="*/ 122299 w 627094"/>
                <a:gd name="connsiteY2" fmla="*/ 483708 h 606291"/>
                <a:gd name="connsiteX3" fmla="*/ 201307 w 627094"/>
                <a:gd name="connsiteY3" fmla="*/ 483708 h 606291"/>
                <a:gd name="connsiteX4" fmla="*/ 399070 w 627094"/>
                <a:gd name="connsiteY4" fmla="*/ 576203 h 606291"/>
                <a:gd name="connsiteX5" fmla="*/ 596834 w 627094"/>
                <a:gd name="connsiteY5" fmla="*/ 483708 h 606291"/>
                <a:gd name="connsiteX6" fmla="*/ 598348 w 627094"/>
                <a:gd name="connsiteY6" fmla="*/ 483708 h 606291"/>
                <a:gd name="connsiteX7" fmla="*/ 266799 w 627094"/>
                <a:gd name="connsiteY7" fmla="*/ 69436 h 606291"/>
                <a:gd name="connsiteX8" fmla="*/ 518454 w 627094"/>
                <a:gd name="connsiteY8" fmla="*/ 203221 h 606291"/>
                <a:gd name="connsiteX9" fmla="*/ 627094 w 627094"/>
                <a:gd name="connsiteY9" fmla="*/ 203221 h 606291"/>
                <a:gd name="connsiteX10" fmla="*/ 313547 w 627094"/>
                <a:gd name="connsiteY10" fmla="*/ 0 h 606291"/>
                <a:gd name="connsiteX11" fmla="*/ 0 w 627094"/>
                <a:gd name="connsiteY11" fmla="*/ 203221 h 606291"/>
                <a:gd name="connsiteX12" fmla="*/ 15116 w 627094"/>
                <a:gd name="connsiteY12" fmla="*/ 203221 h 606291"/>
                <a:gd name="connsiteX13" fmla="*/ 266771 w 627094"/>
                <a:gd name="connsiteY13" fmla="*/ 69436 h 606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7094" h="606291">
                  <a:moveTo>
                    <a:pt x="598348" y="483708"/>
                  </a:moveTo>
                  <a:cubicBezTo>
                    <a:pt x="547486" y="557430"/>
                    <a:pt x="459848" y="606292"/>
                    <a:pt x="360323" y="606292"/>
                  </a:cubicBezTo>
                  <a:cubicBezTo>
                    <a:pt x="260799" y="606292"/>
                    <a:pt x="173161" y="557430"/>
                    <a:pt x="122299" y="483708"/>
                  </a:cubicBezTo>
                  <a:lnTo>
                    <a:pt x="201307" y="483708"/>
                  </a:lnTo>
                  <a:cubicBezTo>
                    <a:pt x="246997" y="539942"/>
                    <a:pt x="318548" y="576203"/>
                    <a:pt x="399070" y="576203"/>
                  </a:cubicBezTo>
                  <a:cubicBezTo>
                    <a:pt x="479593" y="576203"/>
                    <a:pt x="551172" y="539942"/>
                    <a:pt x="596834" y="483708"/>
                  </a:cubicBezTo>
                  <a:lnTo>
                    <a:pt x="598348" y="483708"/>
                  </a:lnTo>
                  <a:close/>
                  <a:moveTo>
                    <a:pt x="266799" y="69436"/>
                  </a:moveTo>
                  <a:cubicBezTo>
                    <a:pt x="370010" y="69436"/>
                    <a:pt x="463991" y="119441"/>
                    <a:pt x="518454" y="203221"/>
                  </a:cubicBezTo>
                  <a:lnTo>
                    <a:pt x="627094" y="203221"/>
                  </a:lnTo>
                  <a:cubicBezTo>
                    <a:pt x="571774" y="79637"/>
                    <a:pt x="449047" y="0"/>
                    <a:pt x="313547" y="0"/>
                  </a:cubicBezTo>
                  <a:cubicBezTo>
                    <a:pt x="178047" y="0"/>
                    <a:pt x="55320" y="79665"/>
                    <a:pt x="0" y="203221"/>
                  </a:cubicBezTo>
                  <a:lnTo>
                    <a:pt x="15116" y="203221"/>
                  </a:lnTo>
                  <a:cubicBezTo>
                    <a:pt x="69579" y="119412"/>
                    <a:pt x="163560" y="69436"/>
                    <a:pt x="266771" y="69436"/>
                  </a:cubicBezTo>
                </a:path>
              </a:pathLst>
            </a:custGeom>
            <a:solidFill>
              <a:srgbClr val="046CB5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649341CB-2EA2-D1DD-6BE0-B6E9C480B3E2}"/>
                </a:ext>
              </a:extLst>
            </p:cNvPr>
            <p:cNvSpPr/>
            <p:nvPr/>
          </p:nvSpPr>
          <p:spPr>
            <a:xfrm>
              <a:off x="6257235" y="6216326"/>
              <a:ext cx="627065" cy="606291"/>
            </a:xfrm>
            <a:custGeom>
              <a:avLst/>
              <a:gdLst>
                <a:gd name="connsiteX0" fmla="*/ 28717 w 627065"/>
                <a:gd name="connsiteY0" fmla="*/ 122584 h 606291"/>
                <a:gd name="connsiteX1" fmla="*/ 266742 w 627065"/>
                <a:gd name="connsiteY1" fmla="*/ 0 h 606291"/>
                <a:gd name="connsiteX2" fmla="*/ 504767 w 627065"/>
                <a:gd name="connsiteY2" fmla="*/ 122584 h 606291"/>
                <a:gd name="connsiteX3" fmla="*/ 425759 w 627065"/>
                <a:gd name="connsiteY3" fmla="*/ 122584 h 606291"/>
                <a:gd name="connsiteX4" fmla="*/ 227995 w 627065"/>
                <a:gd name="connsiteY4" fmla="*/ 30089 h 606291"/>
                <a:gd name="connsiteX5" fmla="*/ 30232 w 627065"/>
                <a:gd name="connsiteY5" fmla="*/ 122584 h 606291"/>
                <a:gd name="connsiteX6" fmla="*/ 28717 w 627065"/>
                <a:gd name="connsiteY6" fmla="*/ 122584 h 606291"/>
                <a:gd name="connsiteX7" fmla="*/ 313518 w 627065"/>
                <a:gd name="connsiteY7" fmla="*/ 606292 h 606291"/>
                <a:gd name="connsiteX8" fmla="*/ 627066 w 627065"/>
                <a:gd name="connsiteY8" fmla="*/ 403042 h 606291"/>
                <a:gd name="connsiteX9" fmla="*/ 611950 w 627065"/>
                <a:gd name="connsiteY9" fmla="*/ 403042 h 606291"/>
                <a:gd name="connsiteX10" fmla="*/ 360295 w 627065"/>
                <a:gd name="connsiteY10" fmla="*/ 536856 h 606291"/>
                <a:gd name="connsiteX11" fmla="*/ 108640 w 627065"/>
                <a:gd name="connsiteY11" fmla="*/ 403042 h 606291"/>
                <a:gd name="connsiteX12" fmla="*/ 0 w 627065"/>
                <a:gd name="connsiteY12" fmla="*/ 403042 h 606291"/>
                <a:gd name="connsiteX13" fmla="*/ 313547 w 627065"/>
                <a:gd name="connsiteY13" fmla="*/ 606292 h 606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7065" h="606291">
                  <a:moveTo>
                    <a:pt x="28717" y="122584"/>
                  </a:moveTo>
                  <a:cubicBezTo>
                    <a:pt x="79580" y="48862"/>
                    <a:pt x="167218" y="0"/>
                    <a:pt x="266742" y="0"/>
                  </a:cubicBezTo>
                  <a:cubicBezTo>
                    <a:pt x="366267" y="0"/>
                    <a:pt x="453905" y="48862"/>
                    <a:pt x="504767" y="122584"/>
                  </a:cubicBezTo>
                  <a:lnTo>
                    <a:pt x="425759" y="122584"/>
                  </a:lnTo>
                  <a:cubicBezTo>
                    <a:pt x="380068" y="66350"/>
                    <a:pt x="308518" y="30089"/>
                    <a:pt x="227995" y="30089"/>
                  </a:cubicBezTo>
                  <a:cubicBezTo>
                    <a:pt x="147473" y="30089"/>
                    <a:pt x="75922" y="66350"/>
                    <a:pt x="30232" y="122584"/>
                  </a:cubicBezTo>
                  <a:lnTo>
                    <a:pt x="28717" y="122584"/>
                  </a:lnTo>
                  <a:close/>
                  <a:moveTo>
                    <a:pt x="313518" y="606292"/>
                  </a:moveTo>
                  <a:cubicBezTo>
                    <a:pt x="449018" y="606292"/>
                    <a:pt x="571745" y="526627"/>
                    <a:pt x="627066" y="403042"/>
                  </a:cubicBezTo>
                  <a:lnTo>
                    <a:pt x="611950" y="403042"/>
                  </a:lnTo>
                  <a:cubicBezTo>
                    <a:pt x="557487" y="486851"/>
                    <a:pt x="463505" y="536856"/>
                    <a:pt x="360295" y="536856"/>
                  </a:cubicBezTo>
                  <a:cubicBezTo>
                    <a:pt x="257084" y="536856"/>
                    <a:pt x="163103" y="486851"/>
                    <a:pt x="108640" y="403042"/>
                  </a:cubicBezTo>
                  <a:lnTo>
                    <a:pt x="0" y="403042"/>
                  </a:lnTo>
                  <a:cubicBezTo>
                    <a:pt x="55320" y="526627"/>
                    <a:pt x="178047" y="606292"/>
                    <a:pt x="313547" y="606292"/>
                  </a:cubicBezTo>
                </a:path>
              </a:pathLst>
            </a:custGeom>
            <a:solidFill>
              <a:srgbClr val="7B858E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61ECBF52-D5DB-9A2B-11D2-2308736DC01E}"/>
                </a:ext>
              </a:extLst>
            </p:cNvPr>
            <p:cNvSpPr/>
            <p:nvPr/>
          </p:nvSpPr>
          <p:spPr>
            <a:xfrm>
              <a:off x="6239975" y="6379943"/>
              <a:ext cx="661526" cy="198420"/>
            </a:xfrm>
            <a:custGeom>
              <a:avLst/>
              <a:gdLst>
                <a:gd name="connsiteX0" fmla="*/ 115584 w 661526"/>
                <a:gd name="connsiteY0" fmla="*/ 0 h 198420"/>
                <a:gd name="connsiteX1" fmla="*/ 115584 w 661526"/>
                <a:gd name="connsiteY1" fmla="*/ 74551 h 198420"/>
                <a:gd name="connsiteX2" fmla="*/ 50691 w 661526"/>
                <a:gd name="connsiteY2" fmla="*/ 74551 h 198420"/>
                <a:gd name="connsiteX3" fmla="*/ 50691 w 661526"/>
                <a:gd name="connsiteY3" fmla="*/ 0 h 198420"/>
                <a:gd name="connsiteX4" fmla="*/ 0 w 661526"/>
                <a:gd name="connsiteY4" fmla="*/ 0 h 198420"/>
                <a:gd name="connsiteX5" fmla="*/ 0 w 661526"/>
                <a:gd name="connsiteY5" fmla="*/ 198421 h 198420"/>
                <a:gd name="connsiteX6" fmla="*/ 50691 w 661526"/>
                <a:gd name="connsiteY6" fmla="*/ 198421 h 198420"/>
                <a:gd name="connsiteX7" fmla="*/ 50691 w 661526"/>
                <a:gd name="connsiteY7" fmla="*/ 119041 h 198420"/>
                <a:gd name="connsiteX8" fmla="*/ 115584 w 661526"/>
                <a:gd name="connsiteY8" fmla="*/ 119041 h 198420"/>
                <a:gd name="connsiteX9" fmla="*/ 115584 w 661526"/>
                <a:gd name="connsiteY9" fmla="*/ 198421 h 198420"/>
                <a:gd name="connsiteX10" fmla="*/ 166275 w 661526"/>
                <a:gd name="connsiteY10" fmla="*/ 198421 h 198420"/>
                <a:gd name="connsiteX11" fmla="*/ 166275 w 661526"/>
                <a:gd name="connsiteY11" fmla="*/ 0 h 198420"/>
                <a:gd name="connsiteX12" fmla="*/ 115584 w 661526"/>
                <a:gd name="connsiteY12" fmla="*/ 0 h 198420"/>
                <a:gd name="connsiteX13" fmla="*/ 285859 w 661526"/>
                <a:gd name="connsiteY13" fmla="*/ 61664 h 198420"/>
                <a:gd name="connsiteX14" fmla="*/ 286659 w 661526"/>
                <a:gd name="connsiteY14" fmla="*/ 61921 h 198420"/>
                <a:gd name="connsiteX15" fmla="*/ 307061 w 661526"/>
                <a:gd name="connsiteY15" fmla="*/ 129499 h 198420"/>
                <a:gd name="connsiteX16" fmla="*/ 265485 w 661526"/>
                <a:gd name="connsiteY16" fmla="*/ 129499 h 198420"/>
                <a:gd name="connsiteX17" fmla="*/ 285859 w 661526"/>
                <a:gd name="connsiteY17" fmla="*/ 61664 h 198420"/>
                <a:gd name="connsiteX18" fmla="*/ 266285 w 661526"/>
                <a:gd name="connsiteY18" fmla="*/ 0 h 198420"/>
                <a:gd name="connsiteX19" fmla="*/ 186648 w 661526"/>
                <a:gd name="connsiteY19" fmla="*/ 198421 h 198420"/>
                <a:gd name="connsiteX20" fmla="*/ 241082 w 661526"/>
                <a:gd name="connsiteY20" fmla="*/ 198421 h 198420"/>
                <a:gd name="connsiteX21" fmla="*/ 251541 w 661526"/>
                <a:gd name="connsiteY21" fmla="*/ 169732 h 198420"/>
                <a:gd name="connsiteX22" fmla="*/ 320462 w 661526"/>
                <a:gd name="connsiteY22" fmla="*/ 169732 h 198420"/>
                <a:gd name="connsiteX23" fmla="*/ 330120 w 661526"/>
                <a:gd name="connsiteY23" fmla="*/ 198421 h 198420"/>
                <a:gd name="connsiteX24" fmla="*/ 385097 w 661526"/>
                <a:gd name="connsiteY24" fmla="*/ 198421 h 198420"/>
                <a:gd name="connsiteX25" fmla="*/ 306261 w 661526"/>
                <a:gd name="connsiteY25" fmla="*/ 0 h 198420"/>
                <a:gd name="connsiteX26" fmla="*/ 266314 w 661526"/>
                <a:gd name="connsiteY26" fmla="*/ 0 h 198420"/>
                <a:gd name="connsiteX27" fmla="*/ 405442 w 661526"/>
                <a:gd name="connsiteY27" fmla="*/ 198421 h 198420"/>
                <a:gd name="connsiteX28" fmla="*/ 456133 w 661526"/>
                <a:gd name="connsiteY28" fmla="*/ 198421 h 198420"/>
                <a:gd name="connsiteX29" fmla="*/ 456133 w 661526"/>
                <a:gd name="connsiteY29" fmla="*/ 0 h 198420"/>
                <a:gd name="connsiteX30" fmla="*/ 405442 w 661526"/>
                <a:gd name="connsiteY30" fmla="*/ 0 h 198420"/>
                <a:gd name="connsiteX31" fmla="*/ 405442 w 661526"/>
                <a:gd name="connsiteY31" fmla="*/ 198421 h 198420"/>
                <a:gd name="connsiteX32" fmla="*/ 610064 w 661526"/>
                <a:gd name="connsiteY32" fmla="*/ 0 h 198420"/>
                <a:gd name="connsiteX33" fmla="*/ 570631 w 661526"/>
                <a:gd name="connsiteY33" fmla="*/ 93838 h 198420"/>
                <a:gd name="connsiteX34" fmla="*/ 570374 w 661526"/>
                <a:gd name="connsiteY34" fmla="*/ 93838 h 198420"/>
                <a:gd name="connsiteX35" fmla="*/ 529341 w 661526"/>
                <a:gd name="connsiteY35" fmla="*/ 0 h 198420"/>
                <a:gd name="connsiteX36" fmla="*/ 477336 w 661526"/>
                <a:gd name="connsiteY36" fmla="*/ 0 h 198420"/>
                <a:gd name="connsiteX37" fmla="*/ 546257 w 661526"/>
                <a:gd name="connsiteY37" fmla="*/ 146672 h 198420"/>
                <a:gd name="connsiteX38" fmla="*/ 520769 w 661526"/>
                <a:gd name="connsiteY38" fmla="*/ 198421 h 198420"/>
                <a:gd name="connsiteX39" fmla="*/ 571974 w 661526"/>
                <a:gd name="connsiteY39" fmla="*/ 198421 h 198420"/>
                <a:gd name="connsiteX40" fmla="*/ 661527 w 661526"/>
                <a:gd name="connsiteY40" fmla="*/ 0 h 198420"/>
                <a:gd name="connsiteX41" fmla="*/ 610036 w 661526"/>
                <a:gd name="connsiteY41" fmla="*/ 0 h 198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61526" h="198420">
                  <a:moveTo>
                    <a:pt x="115584" y="0"/>
                  </a:moveTo>
                  <a:lnTo>
                    <a:pt x="115584" y="74551"/>
                  </a:lnTo>
                  <a:lnTo>
                    <a:pt x="50691" y="74551"/>
                  </a:lnTo>
                  <a:lnTo>
                    <a:pt x="50691" y="0"/>
                  </a:lnTo>
                  <a:lnTo>
                    <a:pt x="0" y="0"/>
                  </a:lnTo>
                  <a:lnTo>
                    <a:pt x="0" y="198421"/>
                  </a:lnTo>
                  <a:lnTo>
                    <a:pt x="50691" y="198421"/>
                  </a:lnTo>
                  <a:lnTo>
                    <a:pt x="50691" y="119041"/>
                  </a:lnTo>
                  <a:lnTo>
                    <a:pt x="115584" y="119041"/>
                  </a:lnTo>
                  <a:lnTo>
                    <a:pt x="115584" y="198421"/>
                  </a:lnTo>
                  <a:lnTo>
                    <a:pt x="166275" y="198421"/>
                  </a:lnTo>
                  <a:lnTo>
                    <a:pt x="166275" y="0"/>
                  </a:lnTo>
                  <a:lnTo>
                    <a:pt x="115584" y="0"/>
                  </a:lnTo>
                  <a:close/>
                  <a:moveTo>
                    <a:pt x="285859" y="61664"/>
                  </a:moveTo>
                  <a:lnTo>
                    <a:pt x="286659" y="61921"/>
                  </a:lnTo>
                  <a:lnTo>
                    <a:pt x="307061" y="129499"/>
                  </a:lnTo>
                  <a:lnTo>
                    <a:pt x="265485" y="129499"/>
                  </a:lnTo>
                  <a:lnTo>
                    <a:pt x="285859" y="61664"/>
                  </a:lnTo>
                  <a:close/>
                  <a:moveTo>
                    <a:pt x="266285" y="0"/>
                  </a:moveTo>
                  <a:lnTo>
                    <a:pt x="186648" y="198421"/>
                  </a:lnTo>
                  <a:lnTo>
                    <a:pt x="241082" y="198421"/>
                  </a:lnTo>
                  <a:lnTo>
                    <a:pt x="251541" y="169732"/>
                  </a:lnTo>
                  <a:lnTo>
                    <a:pt x="320462" y="169732"/>
                  </a:lnTo>
                  <a:lnTo>
                    <a:pt x="330120" y="198421"/>
                  </a:lnTo>
                  <a:lnTo>
                    <a:pt x="385097" y="198421"/>
                  </a:lnTo>
                  <a:lnTo>
                    <a:pt x="306261" y="0"/>
                  </a:lnTo>
                  <a:lnTo>
                    <a:pt x="266314" y="0"/>
                  </a:lnTo>
                  <a:close/>
                  <a:moveTo>
                    <a:pt x="405442" y="198421"/>
                  </a:moveTo>
                  <a:lnTo>
                    <a:pt x="456133" y="198421"/>
                  </a:lnTo>
                  <a:lnTo>
                    <a:pt x="456133" y="0"/>
                  </a:lnTo>
                  <a:lnTo>
                    <a:pt x="405442" y="0"/>
                  </a:lnTo>
                  <a:lnTo>
                    <a:pt x="405442" y="198421"/>
                  </a:lnTo>
                  <a:close/>
                  <a:moveTo>
                    <a:pt x="610064" y="0"/>
                  </a:moveTo>
                  <a:lnTo>
                    <a:pt x="570631" y="93838"/>
                  </a:lnTo>
                  <a:lnTo>
                    <a:pt x="570374" y="93838"/>
                  </a:lnTo>
                  <a:lnTo>
                    <a:pt x="529341" y="0"/>
                  </a:lnTo>
                  <a:lnTo>
                    <a:pt x="477336" y="0"/>
                  </a:lnTo>
                  <a:lnTo>
                    <a:pt x="546257" y="146672"/>
                  </a:lnTo>
                  <a:lnTo>
                    <a:pt x="520769" y="198421"/>
                  </a:lnTo>
                  <a:lnTo>
                    <a:pt x="571974" y="198421"/>
                  </a:lnTo>
                  <a:lnTo>
                    <a:pt x="661527" y="0"/>
                  </a:lnTo>
                  <a:lnTo>
                    <a:pt x="610036" y="0"/>
                  </a:lnTo>
                  <a:close/>
                </a:path>
              </a:pathLst>
            </a:custGeom>
            <a:solidFill>
              <a:srgbClr val="231F20"/>
            </a:solidFill>
            <a:ln w="28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678D688B-9621-955B-120D-DC3EDE07F8A5}"/>
              </a:ext>
            </a:extLst>
          </p:cNvPr>
          <p:cNvGrpSpPr/>
          <p:nvPr userDrawn="1"/>
        </p:nvGrpSpPr>
        <p:grpSpPr>
          <a:xfrm>
            <a:off x="3320776" y="2452716"/>
            <a:ext cx="2502449" cy="1079024"/>
            <a:chOff x="3320775" y="2523742"/>
            <a:chExt cx="2502449" cy="1079024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FA7F7E1A-3260-9578-6DAD-6C6B0974D1BE}"/>
                </a:ext>
              </a:extLst>
            </p:cNvPr>
            <p:cNvGrpSpPr/>
            <p:nvPr/>
          </p:nvGrpSpPr>
          <p:grpSpPr>
            <a:xfrm>
              <a:off x="3320775" y="2523742"/>
              <a:ext cx="1075120" cy="1075120"/>
              <a:chOff x="1422082" y="3052023"/>
              <a:chExt cx="675036" cy="675036"/>
            </a:xfrm>
          </p:grpSpPr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1DB41BC3-3A82-B3BD-BF6D-61409FBF0C1E}"/>
                  </a:ext>
                </a:extLst>
              </p:cNvPr>
              <p:cNvSpPr/>
              <p:nvPr/>
            </p:nvSpPr>
            <p:spPr>
              <a:xfrm>
                <a:off x="1422082" y="3052023"/>
                <a:ext cx="675036" cy="675036"/>
              </a:xfrm>
              <a:custGeom>
                <a:avLst/>
                <a:gdLst>
                  <a:gd name="connsiteX0" fmla="*/ 0 w 675036"/>
                  <a:gd name="connsiteY0" fmla="*/ 0 h 675036"/>
                  <a:gd name="connsiteX1" fmla="*/ 675037 w 675036"/>
                  <a:gd name="connsiteY1" fmla="*/ 0 h 675036"/>
                  <a:gd name="connsiteX2" fmla="*/ 675037 w 675036"/>
                  <a:gd name="connsiteY2" fmla="*/ 675037 h 675036"/>
                  <a:gd name="connsiteX3" fmla="*/ 0 w 675036"/>
                  <a:gd name="connsiteY3" fmla="*/ 675037 h 675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036" h="675036">
                    <a:moveTo>
                      <a:pt x="0" y="0"/>
                    </a:moveTo>
                    <a:lnTo>
                      <a:pt x="675037" y="0"/>
                    </a:lnTo>
                    <a:lnTo>
                      <a:pt x="675037" y="675037"/>
                    </a:lnTo>
                    <a:lnTo>
                      <a:pt x="0" y="6750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 Light" pitchFamily="2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10" name="Graphic 5">
                <a:extLst>
                  <a:ext uri="{FF2B5EF4-FFF2-40B4-BE49-F238E27FC236}">
                    <a16:creationId xmlns:a16="http://schemas.microsoft.com/office/drawing/2014/main" id="{04D321F7-CC23-0F7E-06B1-E6603D4083A9}"/>
                  </a:ext>
                </a:extLst>
              </p:cNvPr>
              <p:cNvGrpSpPr/>
              <p:nvPr/>
            </p:nvGrpSpPr>
            <p:grpSpPr>
              <a:xfrm>
                <a:off x="1489614" y="3119555"/>
                <a:ext cx="539972" cy="539972"/>
                <a:chOff x="1489614" y="3119555"/>
                <a:chExt cx="539972" cy="539972"/>
              </a:xfrm>
            </p:grpSpPr>
            <p:grpSp>
              <p:nvGrpSpPr>
                <p:cNvPr id="412" name="Graphic 5">
                  <a:extLst>
                    <a:ext uri="{FF2B5EF4-FFF2-40B4-BE49-F238E27FC236}">
                      <a16:creationId xmlns:a16="http://schemas.microsoft.com/office/drawing/2014/main" id="{BAB24B5E-5821-586F-A436-A1A1F2A9477D}"/>
                    </a:ext>
                  </a:extLst>
                </p:cNvPr>
                <p:cNvGrpSpPr/>
                <p:nvPr/>
              </p:nvGrpSpPr>
              <p:grpSpPr>
                <a:xfrm>
                  <a:off x="1489614" y="3119555"/>
                  <a:ext cx="539972" cy="539972"/>
                  <a:chOff x="1489614" y="3119555"/>
                  <a:chExt cx="539972" cy="539972"/>
                </a:xfrm>
                <a:solidFill>
                  <a:srgbClr val="0A223F"/>
                </a:solidFill>
              </p:grpSpPr>
              <p:sp>
                <p:nvSpPr>
                  <p:cNvPr id="415" name="Freeform: Shape 414">
                    <a:extLst>
                      <a:ext uri="{FF2B5EF4-FFF2-40B4-BE49-F238E27FC236}">
                        <a16:creationId xmlns:a16="http://schemas.microsoft.com/office/drawing/2014/main" id="{45F51367-B8F9-6DE0-136D-974133856DE8}"/>
                      </a:ext>
                    </a:extLst>
                  </p:cNvPr>
                  <p:cNvSpPr/>
                  <p:nvPr/>
                </p:nvSpPr>
                <p:spPr>
                  <a:xfrm>
                    <a:off x="1489614" y="3400352"/>
                    <a:ext cx="64770" cy="86391"/>
                  </a:xfrm>
                  <a:custGeom>
                    <a:avLst/>
                    <a:gdLst>
                      <a:gd name="connsiteX0" fmla="*/ 43148 w 64770"/>
                      <a:gd name="connsiteY0" fmla="*/ 43148 h 86391"/>
                      <a:gd name="connsiteX1" fmla="*/ 21527 w 64770"/>
                      <a:gd name="connsiteY1" fmla="*/ 43148 h 86391"/>
                      <a:gd name="connsiteX2" fmla="*/ 21527 w 64770"/>
                      <a:gd name="connsiteY2" fmla="*/ 21527 h 86391"/>
                      <a:gd name="connsiteX3" fmla="*/ 43148 w 64770"/>
                      <a:gd name="connsiteY3" fmla="*/ 21527 h 86391"/>
                      <a:gd name="connsiteX4" fmla="*/ 43148 w 64770"/>
                      <a:gd name="connsiteY4" fmla="*/ 0 h 86391"/>
                      <a:gd name="connsiteX5" fmla="*/ 21527 w 64770"/>
                      <a:gd name="connsiteY5" fmla="*/ 0 h 86391"/>
                      <a:gd name="connsiteX6" fmla="*/ 0 w 64770"/>
                      <a:gd name="connsiteY6" fmla="*/ 0 h 86391"/>
                      <a:gd name="connsiteX7" fmla="*/ 0 w 64770"/>
                      <a:gd name="connsiteY7" fmla="*/ 21527 h 86391"/>
                      <a:gd name="connsiteX8" fmla="*/ 0 w 64770"/>
                      <a:gd name="connsiteY8" fmla="*/ 43148 h 86391"/>
                      <a:gd name="connsiteX9" fmla="*/ 0 w 64770"/>
                      <a:gd name="connsiteY9" fmla="*/ 64770 h 86391"/>
                      <a:gd name="connsiteX10" fmla="*/ 21527 w 64770"/>
                      <a:gd name="connsiteY10" fmla="*/ 64770 h 86391"/>
                      <a:gd name="connsiteX11" fmla="*/ 21527 w 64770"/>
                      <a:gd name="connsiteY11" fmla="*/ 86392 h 86391"/>
                      <a:gd name="connsiteX12" fmla="*/ 43148 w 64770"/>
                      <a:gd name="connsiteY12" fmla="*/ 86392 h 86391"/>
                      <a:gd name="connsiteX13" fmla="*/ 64770 w 64770"/>
                      <a:gd name="connsiteY13" fmla="*/ 86392 h 86391"/>
                      <a:gd name="connsiteX14" fmla="*/ 64770 w 64770"/>
                      <a:gd name="connsiteY14" fmla="*/ 64770 h 86391"/>
                      <a:gd name="connsiteX15" fmla="*/ 43148 w 64770"/>
                      <a:gd name="connsiteY15" fmla="*/ 64770 h 86391"/>
                      <a:gd name="connsiteX16" fmla="*/ 43148 w 64770"/>
                      <a:gd name="connsiteY16" fmla="*/ 43148 h 86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4770" h="86391">
                        <a:moveTo>
                          <a:pt x="43148" y="43148"/>
                        </a:moveTo>
                        <a:lnTo>
                          <a:pt x="21527" y="43148"/>
                        </a:lnTo>
                        <a:lnTo>
                          <a:pt x="21527" y="21527"/>
                        </a:lnTo>
                        <a:lnTo>
                          <a:pt x="43148" y="21527"/>
                        </a:lnTo>
                        <a:lnTo>
                          <a:pt x="43148" y="0"/>
                        </a:lnTo>
                        <a:lnTo>
                          <a:pt x="21527" y="0"/>
                        </a:lnTo>
                        <a:lnTo>
                          <a:pt x="0" y="0"/>
                        </a:lnTo>
                        <a:lnTo>
                          <a:pt x="0" y="21527"/>
                        </a:lnTo>
                        <a:lnTo>
                          <a:pt x="0" y="43148"/>
                        </a:lnTo>
                        <a:lnTo>
                          <a:pt x="0" y="64770"/>
                        </a:lnTo>
                        <a:lnTo>
                          <a:pt x="21527" y="64770"/>
                        </a:lnTo>
                        <a:lnTo>
                          <a:pt x="21527" y="86392"/>
                        </a:lnTo>
                        <a:lnTo>
                          <a:pt x="43148" y="86392"/>
                        </a:lnTo>
                        <a:lnTo>
                          <a:pt x="64770" y="86392"/>
                        </a:lnTo>
                        <a:lnTo>
                          <a:pt x="64770" y="64770"/>
                        </a:lnTo>
                        <a:lnTo>
                          <a:pt x="43148" y="64770"/>
                        </a:lnTo>
                        <a:lnTo>
                          <a:pt x="43148" y="43148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BF99937E-2353-D864-5521-07E6287C49EF}"/>
                      </a:ext>
                    </a:extLst>
                  </p:cNvPr>
                  <p:cNvSpPr/>
                  <p:nvPr/>
                </p:nvSpPr>
                <p:spPr>
                  <a:xfrm>
                    <a:off x="1619154" y="3465122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id="{C54011CE-7837-2FC5-99EE-27B2CC6DD921}"/>
                      </a:ext>
                    </a:extLst>
                  </p:cNvPr>
                  <p:cNvSpPr/>
                  <p:nvPr/>
                </p:nvSpPr>
                <p:spPr>
                  <a:xfrm>
                    <a:off x="1943194" y="3529892"/>
                    <a:ext cx="64769" cy="86391"/>
                  </a:xfrm>
                  <a:custGeom>
                    <a:avLst/>
                    <a:gdLst>
                      <a:gd name="connsiteX0" fmla="*/ 43148 w 64769"/>
                      <a:gd name="connsiteY0" fmla="*/ 86392 h 86391"/>
                      <a:gd name="connsiteX1" fmla="*/ 43148 w 64769"/>
                      <a:gd name="connsiteY1" fmla="*/ 64865 h 86391"/>
                      <a:gd name="connsiteX2" fmla="*/ 64770 w 64769"/>
                      <a:gd name="connsiteY2" fmla="*/ 64865 h 86391"/>
                      <a:gd name="connsiteX3" fmla="*/ 64770 w 64769"/>
                      <a:gd name="connsiteY3" fmla="*/ 43244 h 86391"/>
                      <a:gd name="connsiteX4" fmla="*/ 64770 w 64769"/>
                      <a:gd name="connsiteY4" fmla="*/ 21622 h 86391"/>
                      <a:gd name="connsiteX5" fmla="*/ 43148 w 64769"/>
                      <a:gd name="connsiteY5" fmla="*/ 21622 h 86391"/>
                      <a:gd name="connsiteX6" fmla="*/ 43148 w 64769"/>
                      <a:gd name="connsiteY6" fmla="*/ 0 h 86391"/>
                      <a:gd name="connsiteX7" fmla="*/ 21622 w 64769"/>
                      <a:gd name="connsiteY7" fmla="*/ 0 h 86391"/>
                      <a:gd name="connsiteX8" fmla="*/ 21622 w 64769"/>
                      <a:gd name="connsiteY8" fmla="*/ 21622 h 86391"/>
                      <a:gd name="connsiteX9" fmla="*/ 21622 w 64769"/>
                      <a:gd name="connsiteY9" fmla="*/ 43244 h 86391"/>
                      <a:gd name="connsiteX10" fmla="*/ 21622 w 64769"/>
                      <a:gd name="connsiteY10" fmla="*/ 64865 h 86391"/>
                      <a:gd name="connsiteX11" fmla="*/ 0 w 64769"/>
                      <a:gd name="connsiteY11" fmla="*/ 64865 h 86391"/>
                      <a:gd name="connsiteX12" fmla="*/ 0 w 64769"/>
                      <a:gd name="connsiteY12" fmla="*/ 86392 h 86391"/>
                      <a:gd name="connsiteX13" fmla="*/ 21622 w 64769"/>
                      <a:gd name="connsiteY13" fmla="*/ 86392 h 86391"/>
                      <a:gd name="connsiteX14" fmla="*/ 43148 w 64769"/>
                      <a:gd name="connsiteY14" fmla="*/ 86392 h 86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4769" h="86391">
                        <a:moveTo>
                          <a:pt x="43148" y="86392"/>
                        </a:moveTo>
                        <a:lnTo>
                          <a:pt x="43148" y="64865"/>
                        </a:lnTo>
                        <a:lnTo>
                          <a:pt x="64770" y="64865"/>
                        </a:lnTo>
                        <a:lnTo>
                          <a:pt x="64770" y="43244"/>
                        </a:lnTo>
                        <a:lnTo>
                          <a:pt x="64770" y="21622"/>
                        </a:lnTo>
                        <a:lnTo>
                          <a:pt x="43148" y="21622"/>
                        </a:lnTo>
                        <a:lnTo>
                          <a:pt x="43148" y="0"/>
                        </a:ln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21622" y="43244"/>
                        </a:lnTo>
                        <a:lnTo>
                          <a:pt x="21622" y="64865"/>
                        </a:lnTo>
                        <a:lnTo>
                          <a:pt x="0" y="64865"/>
                        </a:lnTo>
                        <a:lnTo>
                          <a:pt x="0" y="86392"/>
                        </a:lnTo>
                        <a:lnTo>
                          <a:pt x="21622" y="86392"/>
                        </a:lnTo>
                        <a:lnTo>
                          <a:pt x="43148" y="8639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CFBA3511-ABC5-EE76-884E-660699AE4A47}"/>
                      </a:ext>
                    </a:extLst>
                  </p:cNvPr>
                  <p:cNvSpPr/>
                  <p:nvPr/>
                </p:nvSpPr>
                <p:spPr>
                  <a:xfrm>
                    <a:off x="1532762" y="3335487"/>
                    <a:ext cx="108013" cy="129635"/>
                  </a:xfrm>
                  <a:custGeom>
                    <a:avLst/>
                    <a:gdLst>
                      <a:gd name="connsiteX0" fmla="*/ 64865 w 108013"/>
                      <a:gd name="connsiteY0" fmla="*/ 86392 h 129635"/>
                      <a:gd name="connsiteX1" fmla="*/ 64865 w 108013"/>
                      <a:gd name="connsiteY1" fmla="*/ 64865 h 129635"/>
                      <a:gd name="connsiteX2" fmla="*/ 64865 w 108013"/>
                      <a:gd name="connsiteY2" fmla="*/ 43243 h 129635"/>
                      <a:gd name="connsiteX3" fmla="*/ 64865 w 108013"/>
                      <a:gd name="connsiteY3" fmla="*/ 21622 h 129635"/>
                      <a:gd name="connsiteX4" fmla="*/ 64865 w 108013"/>
                      <a:gd name="connsiteY4" fmla="*/ 0 h 129635"/>
                      <a:gd name="connsiteX5" fmla="*/ 43244 w 108013"/>
                      <a:gd name="connsiteY5" fmla="*/ 0 h 129635"/>
                      <a:gd name="connsiteX6" fmla="*/ 43244 w 108013"/>
                      <a:gd name="connsiteY6" fmla="*/ 21622 h 129635"/>
                      <a:gd name="connsiteX7" fmla="*/ 43244 w 108013"/>
                      <a:gd name="connsiteY7" fmla="*/ 43243 h 129635"/>
                      <a:gd name="connsiteX8" fmla="*/ 21622 w 108013"/>
                      <a:gd name="connsiteY8" fmla="*/ 43243 h 129635"/>
                      <a:gd name="connsiteX9" fmla="*/ 21622 w 108013"/>
                      <a:gd name="connsiteY9" fmla="*/ 21622 h 129635"/>
                      <a:gd name="connsiteX10" fmla="*/ 0 w 108013"/>
                      <a:gd name="connsiteY10" fmla="*/ 21622 h 129635"/>
                      <a:gd name="connsiteX11" fmla="*/ 0 w 108013"/>
                      <a:gd name="connsiteY11" fmla="*/ 43243 h 129635"/>
                      <a:gd name="connsiteX12" fmla="*/ 0 w 108013"/>
                      <a:gd name="connsiteY12" fmla="*/ 64865 h 129635"/>
                      <a:gd name="connsiteX13" fmla="*/ 21622 w 108013"/>
                      <a:gd name="connsiteY13" fmla="*/ 64865 h 129635"/>
                      <a:gd name="connsiteX14" fmla="*/ 43244 w 108013"/>
                      <a:gd name="connsiteY14" fmla="*/ 64865 h 129635"/>
                      <a:gd name="connsiteX15" fmla="*/ 43244 w 108013"/>
                      <a:gd name="connsiteY15" fmla="*/ 86392 h 129635"/>
                      <a:gd name="connsiteX16" fmla="*/ 21622 w 108013"/>
                      <a:gd name="connsiteY16" fmla="*/ 86392 h 129635"/>
                      <a:gd name="connsiteX17" fmla="*/ 21622 w 108013"/>
                      <a:gd name="connsiteY17" fmla="*/ 108013 h 129635"/>
                      <a:gd name="connsiteX18" fmla="*/ 21622 w 108013"/>
                      <a:gd name="connsiteY18" fmla="*/ 129635 h 129635"/>
                      <a:gd name="connsiteX19" fmla="*/ 43244 w 108013"/>
                      <a:gd name="connsiteY19" fmla="*/ 129635 h 129635"/>
                      <a:gd name="connsiteX20" fmla="*/ 64865 w 108013"/>
                      <a:gd name="connsiteY20" fmla="*/ 129635 h 129635"/>
                      <a:gd name="connsiteX21" fmla="*/ 86392 w 108013"/>
                      <a:gd name="connsiteY21" fmla="*/ 129635 h 129635"/>
                      <a:gd name="connsiteX22" fmla="*/ 86392 w 108013"/>
                      <a:gd name="connsiteY22" fmla="*/ 108013 h 129635"/>
                      <a:gd name="connsiteX23" fmla="*/ 108013 w 108013"/>
                      <a:gd name="connsiteY23" fmla="*/ 108013 h 129635"/>
                      <a:gd name="connsiteX24" fmla="*/ 108013 w 108013"/>
                      <a:gd name="connsiteY24" fmla="*/ 86392 h 129635"/>
                      <a:gd name="connsiteX25" fmla="*/ 86392 w 108013"/>
                      <a:gd name="connsiteY25" fmla="*/ 86392 h 129635"/>
                      <a:gd name="connsiteX26" fmla="*/ 64865 w 108013"/>
                      <a:gd name="connsiteY26" fmla="*/ 86392 h 1296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08013" h="129635">
                        <a:moveTo>
                          <a:pt x="64865" y="86392"/>
                        </a:moveTo>
                        <a:lnTo>
                          <a:pt x="64865" y="64865"/>
                        </a:lnTo>
                        <a:lnTo>
                          <a:pt x="64865" y="43243"/>
                        </a:lnTo>
                        <a:lnTo>
                          <a:pt x="64865" y="21622"/>
                        </a:lnTo>
                        <a:lnTo>
                          <a:pt x="64865" y="0"/>
                        </a:lnTo>
                        <a:lnTo>
                          <a:pt x="43244" y="0"/>
                        </a:lnTo>
                        <a:lnTo>
                          <a:pt x="43244" y="21622"/>
                        </a:lnTo>
                        <a:lnTo>
                          <a:pt x="43244" y="43243"/>
                        </a:lnTo>
                        <a:lnTo>
                          <a:pt x="21622" y="43243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lnTo>
                          <a:pt x="0" y="43243"/>
                        </a:lnTo>
                        <a:lnTo>
                          <a:pt x="0" y="64865"/>
                        </a:lnTo>
                        <a:lnTo>
                          <a:pt x="21622" y="64865"/>
                        </a:lnTo>
                        <a:lnTo>
                          <a:pt x="43244" y="64865"/>
                        </a:lnTo>
                        <a:lnTo>
                          <a:pt x="43244" y="86392"/>
                        </a:lnTo>
                        <a:lnTo>
                          <a:pt x="21622" y="86392"/>
                        </a:lnTo>
                        <a:lnTo>
                          <a:pt x="21622" y="108013"/>
                        </a:lnTo>
                        <a:lnTo>
                          <a:pt x="21622" y="129635"/>
                        </a:lnTo>
                        <a:lnTo>
                          <a:pt x="43244" y="129635"/>
                        </a:lnTo>
                        <a:lnTo>
                          <a:pt x="64865" y="129635"/>
                        </a:lnTo>
                        <a:lnTo>
                          <a:pt x="86392" y="129635"/>
                        </a:lnTo>
                        <a:lnTo>
                          <a:pt x="86392" y="108013"/>
                        </a:lnTo>
                        <a:lnTo>
                          <a:pt x="108013" y="108013"/>
                        </a:lnTo>
                        <a:lnTo>
                          <a:pt x="108013" y="86392"/>
                        </a:lnTo>
                        <a:lnTo>
                          <a:pt x="86392" y="86392"/>
                        </a:lnTo>
                        <a:lnTo>
                          <a:pt x="64865" y="8639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id="{30F0ECA8-B15E-18EC-73D0-AE650282BE41}"/>
                      </a:ext>
                    </a:extLst>
                  </p:cNvPr>
                  <p:cNvSpPr/>
                  <p:nvPr/>
                </p:nvSpPr>
                <p:spPr>
                  <a:xfrm>
                    <a:off x="1662397" y="3551513"/>
                    <a:ext cx="280796" cy="108013"/>
                  </a:xfrm>
                  <a:custGeom>
                    <a:avLst/>
                    <a:gdLst>
                      <a:gd name="connsiteX0" fmla="*/ 194405 w 280796"/>
                      <a:gd name="connsiteY0" fmla="*/ 64770 h 108013"/>
                      <a:gd name="connsiteX1" fmla="*/ 172784 w 280796"/>
                      <a:gd name="connsiteY1" fmla="*/ 64770 h 108013"/>
                      <a:gd name="connsiteX2" fmla="*/ 151162 w 280796"/>
                      <a:gd name="connsiteY2" fmla="*/ 64770 h 108013"/>
                      <a:gd name="connsiteX3" fmla="*/ 129540 w 280796"/>
                      <a:gd name="connsiteY3" fmla="*/ 64770 h 108013"/>
                      <a:gd name="connsiteX4" fmla="*/ 108014 w 280796"/>
                      <a:gd name="connsiteY4" fmla="*/ 64770 h 108013"/>
                      <a:gd name="connsiteX5" fmla="*/ 108014 w 280796"/>
                      <a:gd name="connsiteY5" fmla="*/ 86392 h 108013"/>
                      <a:gd name="connsiteX6" fmla="*/ 86392 w 280796"/>
                      <a:gd name="connsiteY6" fmla="*/ 86392 h 108013"/>
                      <a:gd name="connsiteX7" fmla="*/ 86392 w 280796"/>
                      <a:gd name="connsiteY7" fmla="*/ 64770 h 108013"/>
                      <a:gd name="connsiteX8" fmla="*/ 64770 w 280796"/>
                      <a:gd name="connsiteY8" fmla="*/ 64770 h 108013"/>
                      <a:gd name="connsiteX9" fmla="*/ 64770 w 280796"/>
                      <a:gd name="connsiteY9" fmla="*/ 86392 h 108013"/>
                      <a:gd name="connsiteX10" fmla="*/ 43148 w 280796"/>
                      <a:gd name="connsiteY10" fmla="*/ 86392 h 108013"/>
                      <a:gd name="connsiteX11" fmla="*/ 43148 w 280796"/>
                      <a:gd name="connsiteY11" fmla="*/ 64770 h 108013"/>
                      <a:gd name="connsiteX12" fmla="*/ 43148 w 280796"/>
                      <a:gd name="connsiteY12" fmla="*/ 43244 h 108013"/>
                      <a:gd name="connsiteX13" fmla="*/ 21622 w 280796"/>
                      <a:gd name="connsiteY13" fmla="*/ 43244 h 108013"/>
                      <a:gd name="connsiteX14" fmla="*/ 21622 w 280796"/>
                      <a:gd name="connsiteY14" fmla="*/ 21622 h 108013"/>
                      <a:gd name="connsiteX15" fmla="*/ 21622 w 280796"/>
                      <a:gd name="connsiteY15" fmla="*/ 0 h 108013"/>
                      <a:gd name="connsiteX16" fmla="*/ 0 w 280796"/>
                      <a:gd name="connsiteY16" fmla="*/ 0 h 108013"/>
                      <a:gd name="connsiteX17" fmla="*/ 0 w 280796"/>
                      <a:gd name="connsiteY17" fmla="*/ 21622 h 108013"/>
                      <a:gd name="connsiteX18" fmla="*/ 0 w 280796"/>
                      <a:gd name="connsiteY18" fmla="*/ 43244 h 108013"/>
                      <a:gd name="connsiteX19" fmla="*/ 0 w 280796"/>
                      <a:gd name="connsiteY19" fmla="*/ 64770 h 108013"/>
                      <a:gd name="connsiteX20" fmla="*/ 0 w 280796"/>
                      <a:gd name="connsiteY20" fmla="*/ 86392 h 108013"/>
                      <a:gd name="connsiteX21" fmla="*/ 0 w 280796"/>
                      <a:gd name="connsiteY21" fmla="*/ 108014 h 108013"/>
                      <a:gd name="connsiteX22" fmla="*/ 21622 w 280796"/>
                      <a:gd name="connsiteY22" fmla="*/ 108014 h 108013"/>
                      <a:gd name="connsiteX23" fmla="*/ 43148 w 280796"/>
                      <a:gd name="connsiteY23" fmla="*/ 108014 h 108013"/>
                      <a:gd name="connsiteX24" fmla="*/ 64770 w 280796"/>
                      <a:gd name="connsiteY24" fmla="*/ 108014 h 108013"/>
                      <a:gd name="connsiteX25" fmla="*/ 86392 w 280796"/>
                      <a:gd name="connsiteY25" fmla="*/ 108014 h 108013"/>
                      <a:gd name="connsiteX26" fmla="*/ 108014 w 280796"/>
                      <a:gd name="connsiteY26" fmla="*/ 108014 h 108013"/>
                      <a:gd name="connsiteX27" fmla="*/ 129540 w 280796"/>
                      <a:gd name="connsiteY27" fmla="*/ 108014 h 108013"/>
                      <a:gd name="connsiteX28" fmla="*/ 151162 w 280796"/>
                      <a:gd name="connsiteY28" fmla="*/ 108014 h 108013"/>
                      <a:gd name="connsiteX29" fmla="*/ 172784 w 280796"/>
                      <a:gd name="connsiteY29" fmla="*/ 108014 h 108013"/>
                      <a:gd name="connsiteX30" fmla="*/ 194405 w 280796"/>
                      <a:gd name="connsiteY30" fmla="*/ 108014 h 108013"/>
                      <a:gd name="connsiteX31" fmla="*/ 216027 w 280796"/>
                      <a:gd name="connsiteY31" fmla="*/ 108014 h 108013"/>
                      <a:gd name="connsiteX32" fmla="*/ 237553 w 280796"/>
                      <a:gd name="connsiteY32" fmla="*/ 108014 h 108013"/>
                      <a:gd name="connsiteX33" fmla="*/ 237553 w 280796"/>
                      <a:gd name="connsiteY33" fmla="*/ 86392 h 108013"/>
                      <a:gd name="connsiteX34" fmla="*/ 259175 w 280796"/>
                      <a:gd name="connsiteY34" fmla="*/ 86392 h 108013"/>
                      <a:gd name="connsiteX35" fmla="*/ 259175 w 280796"/>
                      <a:gd name="connsiteY35" fmla="*/ 108014 h 108013"/>
                      <a:gd name="connsiteX36" fmla="*/ 280797 w 280796"/>
                      <a:gd name="connsiteY36" fmla="*/ 108014 h 108013"/>
                      <a:gd name="connsiteX37" fmla="*/ 280797 w 280796"/>
                      <a:gd name="connsiteY37" fmla="*/ 86392 h 108013"/>
                      <a:gd name="connsiteX38" fmla="*/ 280797 w 280796"/>
                      <a:gd name="connsiteY38" fmla="*/ 64770 h 108013"/>
                      <a:gd name="connsiteX39" fmla="*/ 259175 w 280796"/>
                      <a:gd name="connsiteY39" fmla="*/ 64770 h 108013"/>
                      <a:gd name="connsiteX40" fmla="*/ 237553 w 280796"/>
                      <a:gd name="connsiteY40" fmla="*/ 64770 h 108013"/>
                      <a:gd name="connsiteX41" fmla="*/ 216027 w 280796"/>
                      <a:gd name="connsiteY41" fmla="*/ 64770 h 108013"/>
                      <a:gd name="connsiteX42" fmla="*/ 216027 w 280796"/>
                      <a:gd name="connsiteY42" fmla="*/ 43244 h 108013"/>
                      <a:gd name="connsiteX43" fmla="*/ 194405 w 280796"/>
                      <a:gd name="connsiteY43" fmla="*/ 43244 h 108013"/>
                      <a:gd name="connsiteX44" fmla="*/ 194405 w 280796"/>
                      <a:gd name="connsiteY44" fmla="*/ 64770 h 108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280796" h="108013">
                        <a:moveTo>
                          <a:pt x="194405" y="64770"/>
                        </a:moveTo>
                        <a:lnTo>
                          <a:pt x="172784" y="64770"/>
                        </a:lnTo>
                        <a:lnTo>
                          <a:pt x="151162" y="64770"/>
                        </a:lnTo>
                        <a:lnTo>
                          <a:pt x="129540" y="64770"/>
                        </a:lnTo>
                        <a:lnTo>
                          <a:pt x="108014" y="64770"/>
                        </a:lnTo>
                        <a:lnTo>
                          <a:pt x="108014" y="86392"/>
                        </a:lnTo>
                        <a:lnTo>
                          <a:pt x="86392" y="86392"/>
                        </a:lnTo>
                        <a:lnTo>
                          <a:pt x="86392" y="64770"/>
                        </a:lnTo>
                        <a:lnTo>
                          <a:pt x="64770" y="64770"/>
                        </a:lnTo>
                        <a:lnTo>
                          <a:pt x="64770" y="86392"/>
                        </a:lnTo>
                        <a:lnTo>
                          <a:pt x="43148" y="86392"/>
                        </a:lnTo>
                        <a:lnTo>
                          <a:pt x="43148" y="64770"/>
                        </a:lnTo>
                        <a:lnTo>
                          <a:pt x="43148" y="43244"/>
                        </a:lnTo>
                        <a:lnTo>
                          <a:pt x="21622" y="43244"/>
                        </a:lnTo>
                        <a:lnTo>
                          <a:pt x="21622" y="21622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4"/>
                        </a:lnTo>
                        <a:lnTo>
                          <a:pt x="0" y="64770"/>
                        </a:lnTo>
                        <a:lnTo>
                          <a:pt x="0" y="86392"/>
                        </a:lnTo>
                        <a:lnTo>
                          <a:pt x="0" y="108014"/>
                        </a:lnTo>
                        <a:lnTo>
                          <a:pt x="21622" y="108014"/>
                        </a:lnTo>
                        <a:lnTo>
                          <a:pt x="43148" y="108014"/>
                        </a:lnTo>
                        <a:lnTo>
                          <a:pt x="64770" y="108014"/>
                        </a:lnTo>
                        <a:lnTo>
                          <a:pt x="86392" y="108014"/>
                        </a:lnTo>
                        <a:lnTo>
                          <a:pt x="108014" y="108014"/>
                        </a:lnTo>
                        <a:lnTo>
                          <a:pt x="129540" y="108014"/>
                        </a:lnTo>
                        <a:lnTo>
                          <a:pt x="151162" y="108014"/>
                        </a:lnTo>
                        <a:lnTo>
                          <a:pt x="172784" y="108014"/>
                        </a:lnTo>
                        <a:lnTo>
                          <a:pt x="194405" y="108014"/>
                        </a:lnTo>
                        <a:lnTo>
                          <a:pt x="216027" y="108014"/>
                        </a:lnTo>
                        <a:lnTo>
                          <a:pt x="237553" y="108014"/>
                        </a:lnTo>
                        <a:lnTo>
                          <a:pt x="237553" y="86392"/>
                        </a:lnTo>
                        <a:lnTo>
                          <a:pt x="259175" y="86392"/>
                        </a:lnTo>
                        <a:lnTo>
                          <a:pt x="259175" y="108014"/>
                        </a:lnTo>
                        <a:lnTo>
                          <a:pt x="280797" y="108014"/>
                        </a:lnTo>
                        <a:lnTo>
                          <a:pt x="280797" y="86392"/>
                        </a:lnTo>
                        <a:lnTo>
                          <a:pt x="280797" y="64770"/>
                        </a:lnTo>
                        <a:lnTo>
                          <a:pt x="259175" y="64770"/>
                        </a:lnTo>
                        <a:lnTo>
                          <a:pt x="237553" y="64770"/>
                        </a:lnTo>
                        <a:lnTo>
                          <a:pt x="216027" y="64770"/>
                        </a:lnTo>
                        <a:lnTo>
                          <a:pt x="216027" y="43244"/>
                        </a:lnTo>
                        <a:lnTo>
                          <a:pt x="194405" y="43244"/>
                        </a:lnTo>
                        <a:lnTo>
                          <a:pt x="194405" y="6477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0" name="Freeform: Shape 419">
                    <a:extLst>
                      <a:ext uri="{FF2B5EF4-FFF2-40B4-BE49-F238E27FC236}">
                        <a16:creationId xmlns:a16="http://schemas.microsoft.com/office/drawing/2014/main" id="{55E65986-0FAC-C086-3A17-33AB4B652565}"/>
                      </a:ext>
                    </a:extLst>
                  </p:cNvPr>
                  <p:cNvSpPr/>
                  <p:nvPr/>
                </p:nvSpPr>
                <p:spPr>
                  <a:xfrm>
                    <a:off x="1619154" y="3335487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id="{034555FA-AFD7-E772-3606-721993FDC824}"/>
                      </a:ext>
                    </a:extLst>
                  </p:cNvPr>
                  <p:cNvSpPr/>
                  <p:nvPr/>
                </p:nvSpPr>
                <p:spPr>
                  <a:xfrm>
                    <a:off x="1791937" y="311955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2" name="Freeform: Shape 421">
                    <a:extLst>
                      <a:ext uri="{FF2B5EF4-FFF2-40B4-BE49-F238E27FC236}">
                        <a16:creationId xmlns:a16="http://schemas.microsoft.com/office/drawing/2014/main" id="{995B8FBA-F152-76A7-0CB6-D53E2F689F84}"/>
                      </a:ext>
                    </a:extLst>
                  </p:cNvPr>
                  <p:cNvSpPr/>
                  <p:nvPr/>
                </p:nvSpPr>
                <p:spPr>
                  <a:xfrm>
                    <a:off x="1662397" y="3205946"/>
                    <a:ext cx="43148" cy="43148"/>
                  </a:xfrm>
                  <a:custGeom>
                    <a:avLst/>
                    <a:gdLst>
                      <a:gd name="connsiteX0" fmla="*/ 43148 w 43148"/>
                      <a:gd name="connsiteY0" fmla="*/ 21622 h 43148"/>
                      <a:gd name="connsiteX1" fmla="*/ 43148 w 43148"/>
                      <a:gd name="connsiteY1" fmla="*/ 0 h 43148"/>
                      <a:gd name="connsiteX2" fmla="*/ 21622 w 43148"/>
                      <a:gd name="connsiteY2" fmla="*/ 0 h 43148"/>
                      <a:gd name="connsiteX3" fmla="*/ 0 w 43148"/>
                      <a:gd name="connsiteY3" fmla="*/ 0 h 43148"/>
                      <a:gd name="connsiteX4" fmla="*/ 0 w 43148"/>
                      <a:gd name="connsiteY4" fmla="*/ 21622 h 43148"/>
                      <a:gd name="connsiteX5" fmla="*/ 21622 w 43148"/>
                      <a:gd name="connsiteY5" fmla="*/ 21622 h 43148"/>
                      <a:gd name="connsiteX6" fmla="*/ 21622 w 43148"/>
                      <a:gd name="connsiteY6" fmla="*/ 43148 h 43148"/>
                      <a:gd name="connsiteX7" fmla="*/ 43148 w 43148"/>
                      <a:gd name="connsiteY7" fmla="*/ 43148 h 43148"/>
                      <a:gd name="connsiteX8" fmla="*/ 43148 w 43148"/>
                      <a:gd name="connsiteY8" fmla="*/ 21622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8" h="43148">
                        <a:moveTo>
                          <a:pt x="43148" y="21622"/>
                        </a:moveTo>
                        <a:lnTo>
                          <a:pt x="43148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21622" y="43148"/>
                        </a:lnTo>
                        <a:lnTo>
                          <a:pt x="43148" y="43148"/>
                        </a:lnTo>
                        <a:lnTo>
                          <a:pt x="43148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3" name="Freeform: Shape 422">
                    <a:extLst>
                      <a:ext uri="{FF2B5EF4-FFF2-40B4-BE49-F238E27FC236}">
                        <a16:creationId xmlns:a16="http://schemas.microsoft.com/office/drawing/2014/main" id="{F10C8D6C-6A44-A5E4-F2F6-ECDFB2357C97}"/>
                      </a:ext>
                    </a:extLst>
                  </p:cNvPr>
                  <p:cNvSpPr/>
                  <p:nvPr/>
                </p:nvSpPr>
                <p:spPr>
                  <a:xfrm>
                    <a:off x="1835181" y="311955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4" name="Freeform: Shape 423">
                    <a:extLst>
                      <a:ext uri="{FF2B5EF4-FFF2-40B4-BE49-F238E27FC236}">
                        <a16:creationId xmlns:a16="http://schemas.microsoft.com/office/drawing/2014/main" id="{23BC4AD8-77B1-4128-1100-3B59B2A8B615}"/>
                      </a:ext>
                    </a:extLst>
                  </p:cNvPr>
                  <p:cNvSpPr/>
                  <p:nvPr/>
                </p:nvSpPr>
                <p:spPr>
                  <a:xfrm>
                    <a:off x="1964816" y="363790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5" name="Freeform: Shape 424">
                    <a:extLst>
                      <a:ext uri="{FF2B5EF4-FFF2-40B4-BE49-F238E27FC236}">
                        <a16:creationId xmlns:a16="http://schemas.microsoft.com/office/drawing/2014/main" id="{04DE2F4A-0DEC-D4AC-60E7-24EEBA399F29}"/>
                      </a:ext>
                    </a:extLst>
                  </p:cNvPr>
                  <p:cNvSpPr/>
                  <p:nvPr/>
                </p:nvSpPr>
                <p:spPr>
                  <a:xfrm>
                    <a:off x="1705546" y="318432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6" name="Freeform: Shape 425">
                    <a:extLst>
                      <a:ext uri="{FF2B5EF4-FFF2-40B4-BE49-F238E27FC236}">
                        <a16:creationId xmlns:a16="http://schemas.microsoft.com/office/drawing/2014/main" id="{F9955F4B-9204-C30A-CD25-A59C82A5FA36}"/>
                      </a:ext>
                    </a:extLst>
                  </p:cNvPr>
                  <p:cNvSpPr/>
                  <p:nvPr/>
                </p:nvSpPr>
                <p:spPr>
                  <a:xfrm>
                    <a:off x="1619154" y="3378730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7" name="Freeform: Shape 426">
                    <a:extLst>
                      <a:ext uri="{FF2B5EF4-FFF2-40B4-BE49-F238E27FC236}">
                        <a16:creationId xmlns:a16="http://schemas.microsoft.com/office/drawing/2014/main" id="{7E39E4EC-1A1D-E4C9-5EC6-68A6E4129320}"/>
                      </a:ext>
                    </a:extLst>
                  </p:cNvPr>
                  <p:cNvSpPr/>
                  <p:nvPr/>
                </p:nvSpPr>
                <p:spPr>
                  <a:xfrm>
                    <a:off x="1489614" y="3292338"/>
                    <a:ext cx="108013" cy="43148"/>
                  </a:xfrm>
                  <a:custGeom>
                    <a:avLst/>
                    <a:gdLst>
                      <a:gd name="connsiteX0" fmla="*/ 21527 w 108013"/>
                      <a:gd name="connsiteY0" fmla="*/ 43148 h 43148"/>
                      <a:gd name="connsiteX1" fmla="*/ 43148 w 108013"/>
                      <a:gd name="connsiteY1" fmla="*/ 43148 h 43148"/>
                      <a:gd name="connsiteX2" fmla="*/ 64770 w 108013"/>
                      <a:gd name="connsiteY2" fmla="*/ 43148 h 43148"/>
                      <a:gd name="connsiteX3" fmla="*/ 64770 w 108013"/>
                      <a:gd name="connsiteY3" fmla="*/ 21622 h 43148"/>
                      <a:gd name="connsiteX4" fmla="*/ 86392 w 108013"/>
                      <a:gd name="connsiteY4" fmla="*/ 21622 h 43148"/>
                      <a:gd name="connsiteX5" fmla="*/ 108014 w 108013"/>
                      <a:gd name="connsiteY5" fmla="*/ 21622 h 43148"/>
                      <a:gd name="connsiteX6" fmla="*/ 108014 w 108013"/>
                      <a:gd name="connsiteY6" fmla="*/ 0 h 43148"/>
                      <a:gd name="connsiteX7" fmla="*/ 86392 w 108013"/>
                      <a:gd name="connsiteY7" fmla="*/ 0 h 43148"/>
                      <a:gd name="connsiteX8" fmla="*/ 64770 w 108013"/>
                      <a:gd name="connsiteY8" fmla="*/ 0 h 43148"/>
                      <a:gd name="connsiteX9" fmla="*/ 43148 w 108013"/>
                      <a:gd name="connsiteY9" fmla="*/ 0 h 43148"/>
                      <a:gd name="connsiteX10" fmla="*/ 21527 w 108013"/>
                      <a:gd name="connsiteY10" fmla="*/ 0 h 43148"/>
                      <a:gd name="connsiteX11" fmla="*/ 0 w 108013"/>
                      <a:gd name="connsiteY11" fmla="*/ 0 h 43148"/>
                      <a:gd name="connsiteX12" fmla="*/ 0 w 108013"/>
                      <a:gd name="connsiteY12" fmla="*/ 21622 h 43148"/>
                      <a:gd name="connsiteX13" fmla="*/ 21527 w 108013"/>
                      <a:gd name="connsiteY13" fmla="*/ 21622 h 43148"/>
                      <a:gd name="connsiteX14" fmla="*/ 21527 w 108013"/>
                      <a:gd name="connsiteY14" fmla="*/ 43148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08013" h="43148">
                        <a:moveTo>
                          <a:pt x="21527" y="43148"/>
                        </a:moveTo>
                        <a:lnTo>
                          <a:pt x="43148" y="43148"/>
                        </a:lnTo>
                        <a:lnTo>
                          <a:pt x="64770" y="43148"/>
                        </a:lnTo>
                        <a:lnTo>
                          <a:pt x="64770" y="21622"/>
                        </a:lnTo>
                        <a:lnTo>
                          <a:pt x="86392" y="21622"/>
                        </a:lnTo>
                        <a:lnTo>
                          <a:pt x="108014" y="21622"/>
                        </a:lnTo>
                        <a:lnTo>
                          <a:pt x="108014" y="0"/>
                        </a:lnTo>
                        <a:lnTo>
                          <a:pt x="86392" y="0"/>
                        </a:lnTo>
                        <a:lnTo>
                          <a:pt x="64770" y="0"/>
                        </a:lnTo>
                        <a:lnTo>
                          <a:pt x="43148" y="0"/>
                        </a:lnTo>
                        <a:lnTo>
                          <a:pt x="21527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527" y="21622"/>
                        </a:lnTo>
                        <a:lnTo>
                          <a:pt x="21527" y="43148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8" name="Freeform: Shape 427">
                    <a:extLst>
                      <a:ext uri="{FF2B5EF4-FFF2-40B4-BE49-F238E27FC236}">
                        <a16:creationId xmlns:a16="http://schemas.microsoft.com/office/drawing/2014/main" id="{C9A8B817-F300-0521-42E7-063375885D3F}"/>
                      </a:ext>
                    </a:extLst>
                  </p:cNvPr>
                  <p:cNvSpPr/>
                  <p:nvPr/>
                </p:nvSpPr>
                <p:spPr>
                  <a:xfrm>
                    <a:off x="1489614" y="3119555"/>
                    <a:ext cx="151161" cy="151161"/>
                  </a:xfrm>
                  <a:custGeom>
                    <a:avLst/>
                    <a:gdLst>
                      <a:gd name="connsiteX0" fmla="*/ 151162 w 151161"/>
                      <a:gd name="connsiteY0" fmla="*/ 0 h 151161"/>
                      <a:gd name="connsiteX1" fmla="*/ 0 w 151161"/>
                      <a:gd name="connsiteY1" fmla="*/ 0 h 151161"/>
                      <a:gd name="connsiteX2" fmla="*/ 0 w 151161"/>
                      <a:gd name="connsiteY2" fmla="*/ 151162 h 151161"/>
                      <a:gd name="connsiteX3" fmla="*/ 151162 w 151161"/>
                      <a:gd name="connsiteY3" fmla="*/ 151162 h 151161"/>
                      <a:gd name="connsiteX4" fmla="*/ 151162 w 151161"/>
                      <a:gd name="connsiteY4" fmla="*/ 0 h 151161"/>
                      <a:gd name="connsiteX5" fmla="*/ 129540 w 151161"/>
                      <a:gd name="connsiteY5" fmla="*/ 129540 h 151161"/>
                      <a:gd name="connsiteX6" fmla="*/ 21527 w 151161"/>
                      <a:gd name="connsiteY6" fmla="*/ 129540 h 151161"/>
                      <a:gd name="connsiteX7" fmla="*/ 21527 w 151161"/>
                      <a:gd name="connsiteY7" fmla="*/ 21527 h 151161"/>
                      <a:gd name="connsiteX8" fmla="*/ 129540 w 151161"/>
                      <a:gd name="connsiteY8" fmla="*/ 21527 h 151161"/>
                      <a:gd name="connsiteX9" fmla="*/ 129540 w 151161"/>
                      <a:gd name="connsiteY9" fmla="*/ 129540 h 15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1161" h="151161">
                        <a:moveTo>
                          <a:pt x="151162" y="0"/>
                        </a:moveTo>
                        <a:lnTo>
                          <a:pt x="0" y="0"/>
                        </a:lnTo>
                        <a:lnTo>
                          <a:pt x="0" y="151162"/>
                        </a:lnTo>
                        <a:lnTo>
                          <a:pt x="151162" y="151162"/>
                        </a:lnTo>
                        <a:lnTo>
                          <a:pt x="151162" y="0"/>
                        </a:lnTo>
                        <a:close/>
                        <a:moveTo>
                          <a:pt x="129540" y="129540"/>
                        </a:moveTo>
                        <a:lnTo>
                          <a:pt x="21527" y="129540"/>
                        </a:lnTo>
                        <a:lnTo>
                          <a:pt x="21527" y="21527"/>
                        </a:lnTo>
                        <a:lnTo>
                          <a:pt x="129540" y="21527"/>
                        </a:lnTo>
                        <a:lnTo>
                          <a:pt x="129540" y="12954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9" name="Freeform: Shape 428">
                    <a:extLst>
                      <a:ext uri="{FF2B5EF4-FFF2-40B4-BE49-F238E27FC236}">
                        <a16:creationId xmlns:a16="http://schemas.microsoft.com/office/drawing/2014/main" id="{2C5D13C4-A177-8F4F-B119-A5C27BFC774A}"/>
                      </a:ext>
                    </a:extLst>
                  </p:cNvPr>
                  <p:cNvSpPr/>
                  <p:nvPr/>
                </p:nvSpPr>
                <p:spPr>
                  <a:xfrm>
                    <a:off x="1489614" y="335710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0" name="Freeform: Shape 429">
                    <a:extLst>
                      <a:ext uri="{FF2B5EF4-FFF2-40B4-BE49-F238E27FC236}">
                        <a16:creationId xmlns:a16="http://schemas.microsoft.com/office/drawing/2014/main" id="{BA0F9DE4-CB60-5030-1DE9-5C740116CBBB}"/>
                      </a:ext>
                    </a:extLst>
                  </p:cNvPr>
                  <p:cNvSpPr/>
                  <p:nvPr/>
                </p:nvSpPr>
                <p:spPr>
                  <a:xfrm>
                    <a:off x="1662397" y="3119555"/>
                    <a:ext cx="64769" cy="64770"/>
                  </a:xfrm>
                  <a:custGeom>
                    <a:avLst/>
                    <a:gdLst>
                      <a:gd name="connsiteX0" fmla="*/ 21622 w 64769"/>
                      <a:gd name="connsiteY0" fmla="*/ 43148 h 64770"/>
                      <a:gd name="connsiteX1" fmla="*/ 43148 w 64769"/>
                      <a:gd name="connsiteY1" fmla="*/ 43148 h 64770"/>
                      <a:gd name="connsiteX2" fmla="*/ 64770 w 64769"/>
                      <a:gd name="connsiteY2" fmla="*/ 43148 h 64770"/>
                      <a:gd name="connsiteX3" fmla="*/ 64770 w 64769"/>
                      <a:gd name="connsiteY3" fmla="*/ 21527 h 64770"/>
                      <a:gd name="connsiteX4" fmla="*/ 64770 w 64769"/>
                      <a:gd name="connsiteY4" fmla="*/ 0 h 64770"/>
                      <a:gd name="connsiteX5" fmla="*/ 43148 w 64769"/>
                      <a:gd name="connsiteY5" fmla="*/ 0 h 64770"/>
                      <a:gd name="connsiteX6" fmla="*/ 43148 w 64769"/>
                      <a:gd name="connsiteY6" fmla="*/ 21527 h 64770"/>
                      <a:gd name="connsiteX7" fmla="*/ 21622 w 64769"/>
                      <a:gd name="connsiteY7" fmla="*/ 21527 h 64770"/>
                      <a:gd name="connsiteX8" fmla="*/ 0 w 64769"/>
                      <a:gd name="connsiteY8" fmla="*/ 21527 h 64770"/>
                      <a:gd name="connsiteX9" fmla="*/ 0 w 64769"/>
                      <a:gd name="connsiteY9" fmla="*/ 43148 h 64770"/>
                      <a:gd name="connsiteX10" fmla="*/ 0 w 64769"/>
                      <a:gd name="connsiteY10" fmla="*/ 64770 h 64770"/>
                      <a:gd name="connsiteX11" fmla="*/ 21622 w 64769"/>
                      <a:gd name="connsiteY11" fmla="*/ 64770 h 64770"/>
                      <a:gd name="connsiteX12" fmla="*/ 21622 w 64769"/>
                      <a:gd name="connsiteY12" fmla="*/ 43148 h 647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4769" h="64770">
                        <a:moveTo>
                          <a:pt x="21622" y="43148"/>
                        </a:moveTo>
                        <a:lnTo>
                          <a:pt x="43148" y="43148"/>
                        </a:lnTo>
                        <a:lnTo>
                          <a:pt x="64770" y="43148"/>
                        </a:lnTo>
                        <a:lnTo>
                          <a:pt x="64770" y="21527"/>
                        </a:lnTo>
                        <a:lnTo>
                          <a:pt x="64770" y="0"/>
                        </a:lnTo>
                        <a:lnTo>
                          <a:pt x="43148" y="0"/>
                        </a:lnTo>
                        <a:lnTo>
                          <a:pt x="43148" y="21527"/>
                        </a:lnTo>
                        <a:lnTo>
                          <a:pt x="21622" y="21527"/>
                        </a:lnTo>
                        <a:lnTo>
                          <a:pt x="0" y="21527"/>
                        </a:lnTo>
                        <a:lnTo>
                          <a:pt x="0" y="43148"/>
                        </a:lnTo>
                        <a:lnTo>
                          <a:pt x="0" y="64770"/>
                        </a:lnTo>
                        <a:lnTo>
                          <a:pt x="21622" y="64770"/>
                        </a:lnTo>
                        <a:lnTo>
                          <a:pt x="21622" y="43148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1" name="Freeform: Shape 430">
                    <a:extLst>
                      <a:ext uri="{FF2B5EF4-FFF2-40B4-BE49-F238E27FC236}">
                        <a16:creationId xmlns:a16="http://schemas.microsoft.com/office/drawing/2014/main" id="{2615F381-A19A-CB96-05D0-60BC1BD06526}"/>
                      </a:ext>
                    </a:extLst>
                  </p:cNvPr>
                  <p:cNvSpPr/>
                  <p:nvPr/>
                </p:nvSpPr>
                <p:spPr>
                  <a:xfrm>
                    <a:off x="1856802" y="3357108"/>
                    <a:ext cx="43148" cy="43243"/>
                  </a:xfrm>
                  <a:custGeom>
                    <a:avLst/>
                    <a:gdLst>
                      <a:gd name="connsiteX0" fmla="*/ 43148 w 43148"/>
                      <a:gd name="connsiteY0" fmla="*/ 21622 h 43243"/>
                      <a:gd name="connsiteX1" fmla="*/ 43148 w 43148"/>
                      <a:gd name="connsiteY1" fmla="*/ 0 h 43243"/>
                      <a:gd name="connsiteX2" fmla="*/ 21622 w 43148"/>
                      <a:gd name="connsiteY2" fmla="*/ 0 h 43243"/>
                      <a:gd name="connsiteX3" fmla="*/ 0 w 43148"/>
                      <a:gd name="connsiteY3" fmla="*/ 0 h 43243"/>
                      <a:gd name="connsiteX4" fmla="*/ 0 w 43148"/>
                      <a:gd name="connsiteY4" fmla="*/ 21622 h 43243"/>
                      <a:gd name="connsiteX5" fmla="*/ 0 w 43148"/>
                      <a:gd name="connsiteY5" fmla="*/ 43244 h 43243"/>
                      <a:gd name="connsiteX6" fmla="*/ 21622 w 43148"/>
                      <a:gd name="connsiteY6" fmla="*/ 43244 h 43243"/>
                      <a:gd name="connsiteX7" fmla="*/ 21622 w 43148"/>
                      <a:gd name="connsiteY7" fmla="*/ 21622 h 43243"/>
                      <a:gd name="connsiteX8" fmla="*/ 43148 w 43148"/>
                      <a:gd name="connsiteY8" fmla="*/ 21622 h 43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8" h="43243">
                        <a:moveTo>
                          <a:pt x="43148" y="21622"/>
                        </a:moveTo>
                        <a:lnTo>
                          <a:pt x="43148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4"/>
                        </a:lnTo>
                        <a:lnTo>
                          <a:pt x="21622" y="43244"/>
                        </a:lnTo>
                        <a:lnTo>
                          <a:pt x="21622" y="21622"/>
                        </a:lnTo>
                        <a:lnTo>
                          <a:pt x="43148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2" name="Freeform: Shape 431">
                    <a:extLst>
                      <a:ext uri="{FF2B5EF4-FFF2-40B4-BE49-F238E27FC236}">
                        <a16:creationId xmlns:a16="http://schemas.microsoft.com/office/drawing/2014/main" id="{0C7ADFA6-23DA-B78D-CE87-66B07F0AD858}"/>
                      </a:ext>
                    </a:extLst>
                  </p:cNvPr>
                  <p:cNvSpPr/>
                  <p:nvPr/>
                </p:nvSpPr>
                <p:spPr>
                  <a:xfrm>
                    <a:off x="1986343" y="3378730"/>
                    <a:ext cx="21621" cy="43148"/>
                  </a:xfrm>
                  <a:custGeom>
                    <a:avLst/>
                    <a:gdLst>
                      <a:gd name="connsiteX0" fmla="*/ 0 w 21621"/>
                      <a:gd name="connsiteY0" fmla="*/ 43148 h 43148"/>
                      <a:gd name="connsiteX1" fmla="*/ 21622 w 21621"/>
                      <a:gd name="connsiteY1" fmla="*/ 43148 h 43148"/>
                      <a:gd name="connsiteX2" fmla="*/ 21622 w 21621"/>
                      <a:gd name="connsiteY2" fmla="*/ 21622 h 43148"/>
                      <a:gd name="connsiteX3" fmla="*/ 21622 w 21621"/>
                      <a:gd name="connsiteY3" fmla="*/ 0 h 43148"/>
                      <a:gd name="connsiteX4" fmla="*/ 0 w 21621"/>
                      <a:gd name="connsiteY4" fmla="*/ 0 h 43148"/>
                      <a:gd name="connsiteX5" fmla="*/ 0 w 21621"/>
                      <a:gd name="connsiteY5" fmla="*/ 21622 h 43148"/>
                      <a:gd name="connsiteX6" fmla="*/ 0 w 21621"/>
                      <a:gd name="connsiteY6" fmla="*/ 43148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621" h="43148">
                        <a:moveTo>
                          <a:pt x="0" y="43148"/>
                        </a:moveTo>
                        <a:lnTo>
                          <a:pt x="21622" y="43148"/>
                        </a:lnTo>
                        <a:lnTo>
                          <a:pt x="21622" y="21622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148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3" name="Freeform: Shape 432">
                    <a:extLst>
                      <a:ext uri="{FF2B5EF4-FFF2-40B4-BE49-F238E27FC236}">
                        <a16:creationId xmlns:a16="http://schemas.microsoft.com/office/drawing/2014/main" id="{5A4EB143-CBF0-5551-2E62-C727EA12ADF9}"/>
                      </a:ext>
                    </a:extLst>
                  </p:cNvPr>
                  <p:cNvSpPr/>
                  <p:nvPr/>
                </p:nvSpPr>
                <p:spPr>
                  <a:xfrm>
                    <a:off x="2007964" y="3529892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4" name="Freeform: Shape 433">
                    <a:extLst>
                      <a:ext uri="{FF2B5EF4-FFF2-40B4-BE49-F238E27FC236}">
                        <a16:creationId xmlns:a16="http://schemas.microsoft.com/office/drawing/2014/main" id="{BF3F1C4C-FCED-4341-DA75-345E10FE0405}"/>
                      </a:ext>
                    </a:extLst>
                  </p:cNvPr>
                  <p:cNvSpPr/>
                  <p:nvPr/>
                </p:nvSpPr>
                <p:spPr>
                  <a:xfrm>
                    <a:off x="1986343" y="3616284"/>
                    <a:ext cx="43243" cy="43243"/>
                  </a:xfrm>
                  <a:custGeom>
                    <a:avLst/>
                    <a:gdLst>
                      <a:gd name="connsiteX0" fmla="*/ 21622 w 43243"/>
                      <a:gd name="connsiteY0" fmla="*/ 21622 h 43243"/>
                      <a:gd name="connsiteX1" fmla="*/ 21622 w 43243"/>
                      <a:gd name="connsiteY1" fmla="*/ 43243 h 43243"/>
                      <a:gd name="connsiteX2" fmla="*/ 43243 w 43243"/>
                      <a:gd name="connsiteY2" fmla="*/ 43243 h 43243"/>
                      <a:gd name="connsiteX3" fmla="*/ 43243 w 43243"/>
                      <a:gd name="connsiteY3" fmla="*/ 21622 h 43243"/>
                      <a:gd name="connsiteX4" fmla="*/ 43243 w 43243"/>
                      <a:gd name="connsiteY4" fmla="*/ 0 h 43243"/>
                      <a:gd name="connsiteX5" fmla="*/ 21622 w 43243"/>
                      <a:gd name="connsiteY5" fmla="*/ 0 h 43243"/>
                      <a:gd name="connsiteX6" fmla="*/ 0 w 43243"/>
                      <a:gd name="connsiteY6" fmla="*/ 0 h 43243"/>
                      <a:gd name="connsiteX7" fmla="*/ 0 w 43243"/>
                      <a:gd name="connsiteY7" fmla="*/ 21622 h 43243"/>
                      <a:gd name="connsiteX8" fmla="*/ 21622 w 43243"/>
                      <a:gd name="connsiteY8" fmla="*/ 21622 h 43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243" h="43243">
                        <a:moveTo>
                          <a:pt x="21622" y="21622"/>
                        </a:moveTo>
                        <a:lnTo>
                          <a:pt x="21622" y="43243"/>
                        </a:lnTo>
                        <a:lnTo>
                          <a:pt x="43243" y="43243"/>
                        </a:lnTo>
                        <a:lnTo>
                          <a:pt x="43243" y="21622"/>
                        </a:lnTo>
                        <a:lnTo>
                          <a:pt x="43243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5" name="Freeform: Shape 434">
                    <a:extLst>
                      <a:ext uri="{FF2B5EF4-FFF2-40B4-BE49-F238E27FC236}">
                        <a16:creationId xmlns:a16="http://schemas.microsoft.com/office/drawing/2014/main" id="{B40BE115-5C13-1770-6CD1-433F7917990B}"/>
                      </a:ext>
                    </a:extLst>
                  </p:cNvPr>
                  <p:cNvSpPr/>
                  <p:nvPr/>
                </p:nvSpPr>
                <p:spPr>
                  <a:xfrm>
                    <a:off x="1489614" y="3508365"/>
                    <a:ext cx="151161" cy="151161"/>
                  </a:xfrm>
                  <a:custGeom>
                    <a:avLst/>
                    <a:gdLst>
                      <a:gd name="connsiteX0" fmla="*/ 0 w 151161"/>
                      <a:gd name="connsiteY0" fmla="*/ 151162 h 151161"/>
                      <a:gd name="connsiteX1" fmla="*/ 151162 w 151161"/>
                      <a:gd name="connsiteY1" fmla="*/ 151162 h 151161"/>
                      <a:gd name="connsiteX2" fmla="*/ 151162 w 151161"/>
                      <a:gd name="connsiteY2" fmla="*/ 0 h 151161"/>
                      <a:gd name="connsiteX3" fmla="*/ 0 w 151161"/>
                      <a:gd name="connsiteY3" fmla="*/ 0 h 151161"/>
                      <a:gd name="connsiteX4" fmla="*/ 0 w 151161"/>
                      <a:gd name="connsiteY4" fmla="*/ 151162 h 151161"/>
                      <a:gd name="connsiteX5" fmla="*/ 21527 w 151161"/>
                      <a:gd name="connsiteY5" fmla="*/ 21526 h 151161"/>
                      <a:gd name="connsiteX6" fmla="*/ 129540 w 151161"/>
                      <a:gd name="connsiteY6" fmla="*/ 21526 h 151161"/>
                      <a:gd name="connsiteX7" fmla="*/ 129540 w 151161"/>
                      <a:gd name="connsiteY7" fmla="*/ 129540 h 151161"/>
                      <a:gd name="connsiteX8" fmla="*/ 21527 w 151161"/>
                      <a:gd name="connsiteY8" fmla="*/ 129540 h 151161"/>
                      <a:gd name="connsiteX9" fmla="*/ 21527 w 151161"/>
                      <a:gd name="connsiteY9" fmla="*/ 21526 h 15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1161" h="151161">
                        <a:moveTo>
                          <a:pt x="0" y="151162"/>
                        </a:moveTo>
                        <a:lnTo>
                          <a:pt x="151162" y="151162"/>
                        </a:lnTo>
                        <a:lnTo>
                          <a:pt x="151162" y="0"/>
                        </a:lnTo>
                        <a:lnTo>
                          <a:pt x="0" y="0"/>
                        </a:lnTo>
                        <a:lnTo>
                          <a:pt x="0" y="151162"/>
                        </a:lnTo>
                        <a:close/>
                        <a:moveTo>
                          <a:pt x="21527" y="21526"/>
                        </a:moveTo>
                        <a:lnTo>
                          <a:pt x="129540" y="21526"/>
                        </a:lnTo>
                        <a:lnTo>
                          <a:pt x="129540" y="129540"/>
                        </a:lnTo>
                        <a:lnTo>
                          <a:pt x="21527" y="129540"/>
                        </a:lnTo>
                        <a:lnTo>
                          <a:pt x="21527" y="21526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6" name="Freeform: Shape 435">
                    <a:extLst>
                      <a:ext uri="{FF2B5EF4-FFF2-40B4-BE49-F238E27FC236}">
                        <a16:creationId xmlns:a16="http://schemas.microsoft.com/office/drawing/2014/main" id="{FFF07586-22B8-28B7-F2E6-F287D5CDD870}"/>
                      </a:ext>
                    </a:extLst>
                  </p:cNvPr>
                  <p:cNvSpPr/>
                  <p:nvPr/>
                </p:nvSpPr>
                <p:spPr>
                  <a:xfrm>
                    <a:off x="1878424" y="3119555"/>
                    <a:ext cx="151161" cy="151161"/>
                  </a:xfrm>
                  <a:custGeom>
                    <a:avLst/>
                    <a:gdLst>
                      <a:gd name="connsiteX0" fmla="*/ 0 w 151161"/>
                      <a:gd name="connsiteY0" fmla="*/ 0 h 151161"/>
                      <a:gd name="connsiteX1" fmla="*/ 0 w 151161"/>
                      <a:gd name="connsiteY1" fmla="*/ 151162 h 151161"/>
                      <a:gd name="connsiteX2" fmla="*/ 151162 w 151161"/>
                      <a:gd name="connsiteY2" fmla="*/ 151162 h 151161"/>
                      <a:gd name="connsiteX3" fmla="*/ 151162 w 151161"/>
                      <a:gd name="connsiteY3" fmla="*/ 0 h 151161"/>
                      <a:gd name="connsiteX4" fmla="*/ 0 w 151161"/>
                      <a:gd name="connsiteY4" fmla="*/ 0 h 151161"/>
                      <a:gd name="connsiteX5" fmla="*/ 129540 w 151161"/>
                      <a:gd name="connsiteY5" fmla="*/ 129540 h 151161"/>
                      <a:gd name="connsiteX6" fmla="*/ 21526 w 151161"/>
                      <a:gd name="connsiteY6" fmla="*/ 129540 h 151161"/>
                      <a:gd name="connsiteX7" fmla="*/ 21526 w 151161"/>
                      <a:gd name="connsiteY7" fmla="*/ 21527 h 151161"/>
                      <a:gd name="connsiteX8" fmla="*/ 129540 w 151161"/>
                      <a:gd name="connsiteY8" fmla="*/ 21527 h 151161"/>
                      <a:gd name="connsiteX9" fmla="*/ 129540 w 151161"/>
                      <a:gd name="connsiteY9" fmla="*/ 129540 h 15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1161" h="151161">
                        <a:moveTo>
                          <a:pt x="0" y="0"/>
                        </a:moveTo>
                        <a:lnTo>
                          <a:pt x="0" y="151162"/>
                        </a:lnTo>
                        <a:lnTo>
                          <a:pt x="151162" y="151162"/>
                        </a:lnTo>
                        <a:lnTo>
                          <a:pt x="151162" y="0"/>
                        </a:lnTo>
                        <a:lnTo>
                          <a:pt x="0" y="0"/>
                        </a:lnTo>
                        <a:close/>
                        <a:moveTo>
                          <a:pt x="129540" y="129540"/>
                        </a:moveTo>
                        <a:lnTo>
                          <a:pt x="21526" y="129540"/>
                        </a:lnTo>
                        <a:lnTo>
                          <a:pt x="21526" y="21527"/>
                        </a:lnTo>
                        <a:lnTo>
                          <a:pt x="129540" y="21527"/>
                        </a:lnTo>
                        <a:lnTo>
                          <a:pt x="129540" y="12954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7" name="Freeform: Shape 436">
                    <a:extLst>
                      <a:ext uri="{FF2B5EF4-FFF2-40B4-BE49-F238E27FC236}">
                        <a16:creationId xmlns:a16="http://schemas.microsoft.com/office/drawing/2014/main" id="{C3050169-F8E9-E28E-5B4A-DAF70258EA25}"/>
                      </a:ext>
                    </a:extLst>
                  </p:cNvPr>
                  <p:cNvSpPr/>
                  <p:nvPr/>
                </p:nvSpPr>
                <p:spPr>
                  <a:xfrm>
                    <a:off x="1532762" y="3551514"/>
                    <a:ext cx="64769" cy="64769"/>
                  </a:xfrm>
                  <a:custGeom>
                    <a:avLst/>
                    <a:gdLst>
                      <a:gd name="connsiteX0" fmla="*/ 0 w 64769"/>
                      <a:gd name="connsiteY0" fmla="*/ 0 h 64769"/>
                      <a:gd name="connsiteX1" fmla="*/ 64770 w 64769"/>
                      <a:gd name="connsiteY1" fmla="*/ 0 h 64769"/>
                      <a:gd name="connsiteX2" fmla="*/ 64770 w 64769"/>
                      <a:gd name="connsiteY2" fmla="*/ 64770 h 64769"/>
                      <a:gd name="connsiteX3" fmla="*/ 0 w 64769"/>
                      <a:gd name="connsiteY3" fmla="*/ 64770 h 6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769" h="64769">
                        <a:moveTo>
                          <a:pt x="0" y="0"/>
                        </a:moveTo>
                        <a:lnTo>
                          <a:pt x="64770" y="0"/>
                        </a:lnTo>
                        <a:lnTo>
                          <a:pt x="64770" y="64770"/>
                        </a:lnTo>
                        <a:lnTo>
                          <a:pt x="0" y="6477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8" name="Freeform: Shape 437">
                    <a:extLst>
                      <a:ext uri="{FF2B5EF4-FFF2-40B4-BE49-F238E27FC236}">
                        <a16:creationId xmlns:a16="http://schemas.microsoft.com/office/drawing/2014/main" id="{BE3FFC81-6349-5E17-5D23-8C884985D536}"/>
                      </a:ext>
                    </a:extLst>
                  </p:cNvPr>
                  <p:cNvSpPr/>
                  <p:nvPr/>
                </p:nvSpPr>
                <p:spPr>
                  <a:xfrm>
                    <a:off x="1532762" y="3162703"/>
                    <a:ext cx="64769" cy="64769"/>
                  </a:xfrm>
                  <a:custGeom>
                    <a:avLst/>
                    <a:gdLst>
                      <a:gd name="connsiteX0" fmla="*/ 0 w 64769"/>
                      <a:gd name="connsiteY0" fmla="*/ 0 h 64769"/>
                      <a:gd name="connsiteX1" fmla="*/ 64770 w 64769"/>
                      <a:gd name="connsiteY1" fmla="*/ 0 h 64769"/>
                      <a:gd name="connsiteX2" fmla="*/ 64770 w 64769"/>
                      <a:gd name="connsiteY2" fmla="*/ 64770 h 64769"/>
                      <a:gd name="connsiteX3" fmla="*/ 0 w 64769"/>
                      <a:gd name="connsiteY3" fmla="*/ 64770 h 6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769" h="64769">
                        <a:moveTo>
                          <a:pt x="0" y="0"/>
                        </a:moveTo>
                        <a:lnTo>
                          <a:pt x="64770" y="0"/>
                        </a:lnTo>
                        <a:lnTo>
                          <a:pt x="64770" y="64770"/>
                        </a:lnTo>
                        <a:lnTo>
                          <a:pt x="0" y="6477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9" name="Freeform: Shape 438">
                    <a:extLst>
                      <a:ext uri="{FF2B5EF4-FFF2-40B4-BE49-F238E27FC236}">
                        <a16:creationId xmlns:a16="http://schemas.microsoft.com/office/drawing/2014/main" id="{FF29897C-C446-7BF8-75A9-D68816EE88D2}"/>
                      </a:ext>
                    </a:extLst>
                  </p:cNvPr>
                  <p:cNvSpPr/>
                  <p:nvPr/>
                </p:nvSpPr>
                <p:spPr>
                  <a:xfrm>
                    <a:off x="1640680" y="3248904"/>
                    <a:ext cx="172973" cy="172974"/>
                  </a:xfrm>
                  <a:custGeom>
                    <a:avLst/>
                    <a:gdLst>
                      <a:gd name="connsiteX0" fmla="*/ 108109 w 172973"/>
                      <a:gd name="connsiteY0" fmla="*/ 129826 h 172974"/>
                      <a:gd name="connsiteX1" fmla="*/ 129730 w 172973"/>
                      <a:gd name="connsiteY1" fmla="*/ 129826 h 172974"/>
                      <a:gd name="connsiteX2" fmla="*/ 129730 w 172973"/>
                      <a:gd name="connsiteY2" fmla="*/ 108204 h 172974"/>
                      <a:gd name="connsiteX3" fmla="*/ 86487 w 172973"/>
                      <a:gd name="connsiteY3" fmla="*/ 108204 h 172974"/>
                      <a:gd name="connsiteX4" fmla="*/ 86487 w 172973"/>
                      <a:gd name="connsiteY4" fmla="*/ 86582 h 172974"/>
                      <a:gd name="connsiteX5" fmla="*/ 129730 w 172973"/>
                      <a:gd name="connsiteY5" fmla="*/ 86582 h 172974"/>
                      <a:gd name="connsiteX6" fmla="*/ 129730 w 172973"/>
                      <a:gd name="connsiteY6" fmla="*/ 108204 h 172974"/>
                      <a:gd name="connsiteX7" fmla="*/ 151352 w 172973"/>
                      <a:gd name="connsiteY7" fmla="*/ 108204 h 172974"/>
                      <a:gd name="connsiteX8" fmla="*/ 151352 w 172973"/>
                      <a:gd name="connsiteY8" fmla="*/ 86582 h 172974"/>
                      <a:gd name="connsiteX9" fmla="*/ 172974 w 172973"/>
                      <a:gd name="connsiteY9" fmla="*/ 86582 h 172974"/>
                      <a:gd name="connsiteX10" fmla="*/ 172974 w 172973"/>
                      <a:gd name="connsiteY10" fmla="*/ 43339 h 172974"/>
                      <a:gd name="connsiteX11" fmla="*/ 129730 w 172973"/>
                      <a:gd name="connsiteY11" fmla="*/ 43339 h 172974"/>
                      <a:gd name="connsiteX12" fmla="*/ 129730 w 172973"/>
                      <a:gd name="connsiteY12" fmla="*/ 95 h 172974"/>
                      <a:gd name="connsiteX13" fmla="*/ 108109 w 172973"/>
                      <a:gd name="connsiteY13" fmla="*/ 95 h 172974"/>
                      <a:gd name="connsiteX14" fmla="*/ 108109 w 172973"/>
                      <a:gd name="connsiteY14" fmla="*/ 64865 h 172974"/>
                      <a:gd name="connsiteX15" fmla="*/ 86487 w 172973"/>
                      <a:gd name="connsiteY15" fmla="*/ 64865 h 172974"/>
                      <a:gd name="connsiteX16" fmla="*/ 86487 w 172973"/>
                      <a:gd name="connsiteY16" fmla="*/ 43243 h 172974"/>
                      <a:gd name="connsiteX17" fmla="*/ 64865 w 172973"/>
                      <a:gd name="connsiteY17" fmla="*/ 43243 h 172974"/>
                      <a:gd name="connsiteX18" fmla="*/ 64865 w 172973"/>
                      <a:gd name="connsiteY18" fmla="*/ 21622 h 172974"/>
                      <a:gd name="connsiteX19" fmla="*/ 43243 w 172973"/>
                      <a:gd name="connsiteY19" fmla="*/ 21622 h 172974"/>
                      <a:gd name="connsiteX20" fmla="*/ 43243 w 172973"/>
                      <a:gd name="connsiteY20" fmla="*/ 0 h 172974"/>
                      <a:gd name="connsiteX21" fmla="*/ 21622 w 172973"/>
                      <a:gd name="connsiteY21" fmla="*/ 0 h 172974"/>
                      <a:gd name="connsiteX22" fmla="*/ 21622 w 172973"/>
                      <a:gd name="connsiteY22" fmla="*/ 43243 h 172974"/>
                      <a:gd name="connsiteX23" fmla="*/ 43243 w 172973"/>
                      <a:gd name="connsiteY23" fmla="*/ 43243 h 172974"/>
                      <a:gd name="connsiteX24" fmla="*/ 43243 w 172973"/>
                      <a:gd name="connsiteY24" fmla="*/ 86487 h 172974"/>
                      <a:gd name="connsiteX25" fmla="*/ 21622 w 172973"/>
                      <a:gd name="connsiteY25" fmla="*/ 86487 h 172974"/>
                      <a:gd name="connsiteX26" fmla="*/ 21622 w 172973"/>
                      <a:gd name="connsiteY26" fmla="*/ 108109 h 172974"/>
                      <a:gd name="connsiteX27" fmla="*/ 0 w 172973"/>
                      <a:gd name="connsiteY27" fmla="*/ 108109 h 172974"/>
                      <a:gd name="connsiteX28" fmla="*/ 0 w 172973"/>
                      <a:gd name="connsiteY28" fmla="*/ 129731 h 172974"/>
                      <a:gd name="connsiteX29" fmla="*/ 21622 w 172973"/>
                      <a:gd name="connsiteY29" fmla="*/ 129731 h 172974"/>
                      <a:gd name="connsiteX30" fmla="*/ 21622 w 172973"/>
                      <a:gd name="connsiteY30" fmla="*/ 151352 h 172974"/>
                      <a:gd name="connsiteX31" fmla="*/ 0 w 172973"/>
                      <a:gd name="connsiteY31" fmla="*/ 151352 h 172974"/>
                      <a:gd name="connsiteX32" fmla="*/ 0 w 172973"/>
                      <a:gd name="connsiteY32" fmla="*/ 172974 h 172974"/>
                      <a:gd name="connsiteX33" fmla="*/ 64770 w 172973"/>
                      <a:gd name="connsiteY33" fmla="*/ 172974 h 172974"/>
                      <a:gd name="connsiteX34" fmla="*/ 64770 w 172973"/>
                      <a:gd name="connsiteY34" fmla="*/ 151352 h 172974"/>
                      <a:gd name="connsiteX35" fmla="*/ 86392 w 172973"/>
                      <a:gd name="connsiteY35" fmla="*/ 151352 h 172974"/>
                      <a:gd name="connsiteX36" fmla="*/ 86392 w 172973"/>
                      <a:gd name="connsiteY36" fmla="*/ 129731 h 172974"/>
                      <a:gd name="connsiteX37" fmla="*/ 108014 w 172973"/>
                      <a:gd name="connsiteY37" fmla="*/ 129731 h 172974"/>
                      <a:gd name="connsiteX38" fmla="*/ 64865 w 172973"/>
                      <a:gd name="connsiteY38" fmla="*/ 129826 h 172974"/>
                      <a:gd name="connsiteX39" fmla="*/ 43243 w 172973"/>
                      <a:gd name="connsiteY39" fmla="*/ 129826 h 172974"/>
                      <a:gd name="connsiteX40" fmla="*/ 43243 w 172973"/>
                      <a:gd name="connsiteY40" fmla="*/ 108204 h 172974"/>
                      <a:gd name="connsiteX41" fmla="*/ 64865 w 172973"/>
                      <a:gd name="connsiteY41" fmla="*/ 108204 h 172974"/>
                      <a:gd name="connsiteX42" fmla="*/ 64865 w 172973"/>
                      <a:gd name="connsiteY42" fmla="*/ 129826 h 172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172973" h="172974">
                        <a:moveTo>
                          <a:pt x="108109" y="129826"/>
                        </a:moveTo>
                        <a:lnTo>
                          <a:pt x="129730" y="129826"/>
                        </a:lnTo>
                        <a:lnTo>
                          <a:pt x="129730" y="108204"/>
                        </a:lnTo>
                        <a:lnTo>
                          <a:pt x="86487" y="108204"/>
                        </a:lnTo>
                        <a:lnTo>
                          <a:pt x="86487" y="86582"/>
                        </a:lnTo>
                        <a:lnTo>
                          <a:pt x="129730" y="86582"/>
                        </a:lnTo>
                        <a:lnTo>
                          <a:pt x="129730" y="108204"/>
                        </a:lnTo>
                        <a:lnTo>
                          <a:pt x="151352" y="108204"/>
                        </a:lnTo>
                        <a:lnTo>
                          <a:pt x="151352" y="86582"/>
                        </a:lnTo>
                        <a:lnTo>
                          <a:pt x="172974" y="86582"/>
                        </a:lnTo>
                        <a:lnTo>
                          <a:pt x="172974" y="43339"/>
                        </a:lnTo>
                        <a:lnTo>
                          <a:pt x="129730" y="43339"/>
                        </a:lnTo>
                        <a:lnTo>
                          <a:pt x="129730" y="95"/>
                        </a:lnTo>
                        <a:lnTo>
                          <a:pt x="108109" y="95"/>
                        </a:lnTo>
                        <a:lnTo>
                          <a:pt x="108109" y="64865"/>
                        </a:lnTo>
                        <a:lnTo>
                          <a:pt x="86487" y="64865"/>
                        </a:lnTo>
                        <a:lnTo>
                          <a:pt x="86487" y="43243"/>
                        </a:lnTo>
                        <a:lnTo>
                          <a:pt x="64865" y="43243"/>
                        </a:lnTo>
                        <a:lnTo>
                          <a:pt x="64865" y="21622"/>
                        </a:lnTo>
                        <a:lnTo>
                          <a:pt x="43243" y="21622"/>
                        </a:lnTo>
                        <a:lnTo>
                          <a:pt x="43243" y="0"/>
                        </a:lnTo>
                        <a:lnTo>
                          <a:pt x="21622" y="0"/>
                        </a:lnTo>
                        <a:lnTo>
                          <a:pt x="21622" y="43243"/>
                        </a:lnTo>
                        <a:lnTo>
                          <a:pt x="43243" y="43243"/>
                        </a:lnTo>
                        <a:lnTo>
                          <a:pt x="43243" y="86487"/>
                        </a:lnTo>
                        <a:lnTo>
                          <a:pt x="21622" y="86487"/>
                        </a:lnTo>
                        <a:lnTo>
                          <a:pt x="21622" y="108109"/>
                        </a:lnTo>
                        <a:lnTo>
                          <a:pt x="0" y="108109"/>
                        </a:lnTo>
                        <a:lnTo>
                          <a:pt x="0" y="129731"/>
                        </a:lnTo>
                        <a:lnTo>
                          <a:pt x="21622" y="129731"/>
                        </a:lnTo>
                        <a:lnTo>
                          <a:pt x="21622" y="151352"/>
                        </a:lnTo>
                        <a:lnTo>
                          <a:pt x="0" y="151352"/>
                        </a:lnTo>
                        <a:lnTo>
                          <a:pt x="0" y="172974"/>
                        </a:lnTo>
                        <a:lnTo>
                          <a:pt x="64770" y="172974"/>
                        </a:lnTo>
                        <a:lnTo>
                          <a:pt x="64770" y="151352"/>
                        </a:lnTo>
                        <a:lnTo>
                          <a:pt x="86392" y="151352"/>
                        </a:lnTo>
                        <a:lnTo>
                          <a:pt x="86392" y="129731"/>
                        </a:lnTo>
                        <a:lnTo>
                          <a:pt x="108014" y="129731"/>
                        </a:lnTo>
                        <a:close/>
                        <a:moveTo>
                          <a:pt x="64865" y="129826"/>
                        </a:moveTo>
                        <a:lnTo>
                          <a:pt x="43243" y="129826"/>
                        </a:lnTo>
                        <a:lnTo>
                          <a:pt x="43243" y="108204"/>
                        </a:lnTo>
                        <a:lnTo>
                          <a:pt x="64865" y="108204"/>
                        </a:lnTo>
                        <a:lnTo>
                          <a:pt x="64865" y="129826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0" name="Freeform: Shape 439">
                    <a:extLst>
                      <a:ext uri="{FF2B5EF4-FFF2-40B4-BE49-F238E27FC236}">
                        <a16:creationId xmlns:a16="http://schemas.microsoft.com/office/drawing/2014/main" id="{BED59101-76A9-0079-3FFA-319D22FA2EE7}"/>
                      </a:ext>
                    </a:extLst>
                  </p:cNvPr>
                  <p:cNvSpPr/>
                  <p:nvPr/>
                </p:nvSpPr>
                <p:spPr>
                  <a:xfrm>
                    <a:off x="1705546" y="3529892"/>
                    <a:ext cx="21621" cy="43243"/>
                  </a:xfrm>
                  <a:custGeom>
                    <a:avLst/>
                    <a:gdLst>
                      <a:gd name="connsiteX0" fmla="*/ 0 w 21621"/>
                      <a:gd name="connsiteY0" fmla="*/ 43244 h 43243"/>
                      <a:gd name="connsiteX1" fmla="*/ 21622 w 21621"/>
                      <a:gd name="connsiteY1" fmla="*/ 43244 h 43243"/>
                      <a:gd name="connsiteX2" fmla="*/ 21622 w 21621"/>
                      <a:gd name="connsiteY2" fmla="*/ 21622 h 43243"/>
                      <a:gd name="connsiteX3" fmla="*/ 21622 w 21621"/>
                      <a:gd name="connsiteY3" fmla="*/ 0 h 43243"/>
                      <a:gd name="connsiteX4" fmla="*/ 0 w 21621"/>
                      <a:gd name="connsiteY4" fmla="*/ 0 h 43243"/>
                      <a:gd name="connsiteX5" fmla="*/ 0 w 21621"/>
                      <a:gd name="connsiteY5" fmla="*/ 21622 h 43243"/>
                      <a:gd name="connsiteX6" fmla="*/ 0 w 21621"/>
                      <a:gd name="connsiteY6" fmla="*/ 43244 h 43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621" h="43243">
                        <a:moveTo>
                          <a:pt x="0" y="43244"/>
                        </a:moveTo>
                        <a:lnTo>
                          <a:pt x="21622" y="43244"/>
                        </a:lnTo>
                        <a:lnTo>
                          <a:pt x="21622" y="21622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4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1" name="Freeform: Shape 440">
                    <a:extLst>
                      <a:ext uri="{FF2B5EF4-FFF2-40B4-BE49-F238E27FC236}">
                        <a16:creationId xmlns:a16="http://schemas.microsoft.com/office/drawing/2014/main" id="{318A5FCB-656D-3418-8379-351C5A64220D}"/>
                      </a:ext>
                    </a:extLst>
                  </p:cNvPr>
                  <p:cNvSpPr/>
                  <p:nvPr/>
                </p:nvSpPr>
                <p:spPr>
                  <a:xfrm>
                    <a:off x="1921573" y="329233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2" name="Freeform: Shape 441">
                    <a:extLst>
                      <a:ext uri="{FF2B5EF4-FFF2-40B4-BE49-F238E27FC236}">
                        <a16:creationId xmlns:a16="http://schemas.microsoft.com/office/drawing/2014/main" id="{01D79E48-86B6-77DD-6714-FDAC4DD60560}"/>
                      </a:ext>
                    </a:extLst>
                  </p:cNvPr>
                  <p:cNvSpPr/>
                  <p:nvPr/>
                </p:nvSpPr>
                <p:spPr>
                  <a:xfrm>
                    <a:off x="1770411" y="3573135"/>
                    <a:ext cx="43148" cy="21621"/>
                  </a:xfrm>
                  <a:custGeom>
                    <a:avLst/>
                    <a:gdLst>
                      <a:gd name="connsiteX0" fmla="*/ 43148 w 43148"/>
                      <a:gd name="connsiteY0" fmla="*/ 21622 h 21621"/>
                      <a:gd name="connsiteX1" fmla="*/ 43148 w 43148"/>
                      <a:gd name="connsiteY1" fmla="*/ 0 h 21621"/>
                      <a:gd name="connsiteX2" fmla="*/ 21527 w 43148"/>
                      <a:gd name="connsiteY2" fmla="*/ 0 h 21621"/>
                      <a:gd name="connsiteX3" fmla="*/ 0 w 43148"/>
                      <a:gd name="connsiteY3" fmla="*/ 0 h 21621"/>
                      <a:gd name="connsiteX4" fmla="*/ 0 w 43148"/>
                      <a:gd name="connsiteY4" fmla="*/ 21622 h 21621"/>
                      <a:gd name="connsiteX5" fmla="*/ 21527 w 43148"/>
                      <a:gd name="connsiteY5" fmla="*/ 21622 h 21621"/>
                      <a:gd name="connsiteX6" fmla="*/ 43148 w 43148"/>
                      <a:gd name="connsiteY6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148" h="21621">
                        <a:moveTo>
                          <a:pt x="43148" y="21622"/>
                        </a:moveTo>
                        <a:lnTo>
                          <a:pt x="43148" y="0"/>
                        </a:lnTo>
                        <a:lnTo>
                          <a:pt x="21527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527" y="21622"/>
                        </a:lnTo>
                        <a:lnTo>
                          <a:pt x="43148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3" name="Freeform: Shape 442">
                    <a:extLst>
                      <a:ext uri="{FF2B5EF4-FFF2-40B4-BE49-F238E27FC236}">
                        <a16:creationId xmlns:a16="http://schemas.microsoft.com/office/drawing/2014/main" id="{67642DF3-22ED-91A8-65BE-88A2A271D20A}"/>
                      </a:ext>
                    </a:extLst>
                  </p:cNvPr>
                  <p:cNvSpPr/>
                  <p:nvPr/>
                </p:nvSpPr>
                <p:spPr>
                  <a:xfrm>
                    <a:off x="1619154" y="3292338"/>
                    <a:ext cx="43243" cy="43148"/>
                  </a:xfrm>
                  <a:custGeom>
                    <a:avLst/>
                    <a:gdLst>
                      <a:gd name="connsiteX0" fmla="*/ 43243 w 43243"/>
                      <a:gd name="connsiteY0" fmla="*/ 21622 h 43148"/>
                      <a:gd name="connsiteX1" fmla="*/ 43243 w 43243"/>
                      <a:gd name="connsiteY1" fmla="*/ 0 h 43148"/>
                      <a:gd name="connsiteX2" fmla="*/ 21622 w 43243"/>
                      <a:gd name="connsiteY2" fmla="*/ 0 h 43148"/>
                      <a:gd name="connsiteX3" fmla="*/ 0 w 43243"/>
                      <a:gd name="connsiteY3" fmla="*/ 0 h 43148"/>
                      <a:gd name="connsiteX4" fmla="*/ 0 w 43243"/>
                      <a:gd name="connsiteY4" fmla="*/ 21622 h 43148"/>
                      <a:gd name="connsiteX5" fmla="*/ 21622 w 43243"/>
                      <a:gd name="connsiteY5" fmla="*/ 21622 h 43148"/>
                      <a:gd name="connsiteX6" fmla="*/ 21622 w 43243"/>
                      <a:gd name="connsiteY6" fmla="*/ 43148 h 43148"/>
                      <a:gd name="connsiteX7" fmla="*/ 43243 w 43243"/>
                      <a:gd name="connsiteY7" fmla="*/ 43148 h 43148"/>
                      <a:gd name="connsiteX8" fmla="*/ 43243 w 43243"/>
                      <a:gd name="connsiteY8" fmla="*/ 21622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243" h="43148">
                        <a:moveTo>
                          <a:pt x="43243" y="21622"/>
                        </a:moveTo>
                        <a:lnTo>
                          <a:pt x="43243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21622" y="43148"/>
                        </a:lnTo>
                        <a:lnTo>
                          <a:pt x="43243" y="43148"/>
                        </a:lnTo>
                        <a:lnTo>
                          <a:pt x="43243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4" name="Freeform: Shape 443">
                    <a:extLst>
                      <a:ext uri="{FF2B5EF4-FFF2-40B4-BE49-F238E27FC236}">
                        <a16:creationId xmlns:a16="http://schemas.microsoft.com/office/drawing/2014/main" id="{15F72E59-57ED-4DE6-724A-870332AE2959}"/>
                      </a:ext>
                    </a:extLst>
                  </p:cNvPr>
                  <p:cNvSpPr/>
                  <p:nvPr/>
                </p:nvSpPr>
                <p:spPr>
                  <a:xfrm>
                    <a:off x="1662397" y="3465122"/>
                    <a:ext cx="43148" cy="64769"/>
                  </a:xfrm>
                  <a:custGeom>
                    <a:avLst/>
                    <a:gdLst>
                      <a:gd name="connsiteX0" fmla="*/ 43148 w 43148"/>
                      <a:gd name="connsiteY0" fmla="*/ 21622 h 64769"/>
                      <a:gd name="connsiteX1" fmla="*/ 43148 w 43148"/>
                      <a:gd name="connsiteY1" fmla="*/ 0 h 64769"/>
                      <a:gd name="connsiteX2" fmla="*/ 21622 w 43148"/>
                      <a:gd name="connsiteY2" fmla="*/ 0 h 64769"/>
                      <a:gd name="connsiteX3" fmla="*/ 21622 w 43148"/>
                      <a:gd name="connsiteY3" fmla="*/ 21622 h 64769"/>
                      <a:gd name="connsiteX4" fmla="*/ 21622 w 43148"/>
                      <a:gd name="connsiteY4" fmla="*/ 43244 h 64769"/>
                      <a:gd name="connsiteX5" fmla="*/ 0 w 43148"/>
                      <a:gd name="connsiteY5" fmla="*/ 43244 h 64769"/>
                      <a:gd name="connsiteX6" fmla="*/ 0 w 43148"/>
                      <a:gd name="connsiteY6" fmla="*/ 64770 h 64769"/>
                      <a:gd name="connsiteX7" fmla="*/ 21622 w 43148"/>
                      <a:gd name="connsiteY7" fmla="*/ 64770 h 64769"/>
                      <a:gd name="connsiteX8" fmla="*/ 43148 w 43148"/>
                      <a:gd name="connsiteY8" fmla="*/ 64770 h 64769"/>
                      <a:gd name="connsiteX9" fmla="*/ 43148 w 43148"/>
                      <a:gd name="connsiteY9" fmla="*/ 43244 h 64769"/>
                      <a:gd name="connsiteX10" fmla="*/ 43148 w 43148"/>
                      <a:gd name="connsiteY10" fmla="*/ 21622 h 6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3148" h="64769">
                        <a:moveTo>
                          <a:pt x="43148" y="21622"/>
                        </a:moveTo>
                        <a:lnTo>
                          <a:pt x="43148" y="0"/>
                        </a:ln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21622" y="43244"/>
                        </a:lnTo>
                        <a:lnTo>
                          <a:pt x="0" y="43244"/>
                        </a:lnTo>
                        <a:lnTo>
                          <a:pt x="0" y="64770"/>
                        </a:lnTo>
                        <a:lnTo>
                          <a:pt x="21622" y="64770"/>
                        </a:lnTo>
                        <a:lnTo>
                          <a:pt x="43148" y="64770"/>
                        </a:lnTo>
                        <a:lnTo>
                          <a:pt x="43148" y="43244"/>
                        </a:lnTo>
                        <a:lnTo>
                          <a:pt x="43148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5" name="Freeform: Shape 444">
                    <a:extLst>
                      <a:ext uri="{FF2B5EF4-FFF2-40B4-BE49-F238E27FC236}">
                        <a16:creationId xmlns:a16="http://schemas.microsoft.com/office/drawing/2014/main" id="{12E39B6F-8E12-F800-BBBF-697135988156}"/>
                      </a:ext>
                    </a:extLst>
                  </p:cNvPr>
                  <p:cNvSpPr/>
                  <p:nvPr/>
                </p:nvSpPr>
                <p:spPr>
                  <a:xfrm>
                    <a:off x="1943194" y="3292338"/>
                    <a:ext cx="86391" cy="43148"/>
                  </a:xfrm>
                  <a:custGeom>
                    <a:avLst/>
                    <a:gdLst>
                      <a:gd name="connsiteX0" fmla="*/ 64770 w 86391"/>
                      <a:gd name="connsiteY0" fmla="*/ 0 h 43148"/>
                      <a:gd name="connsiteX1" fmla="*/ 43148 w 86391"/>
                      <a:gd name="connsiteY1" fmla="*/ 0 h 43148"/>
                      <a:gd name="connsiteX2" fmla="*/ 21622 w 86391"/>
                      <a:gd name="connsiteY2" fmla="*/ 0 h 43148"/>
                      <a:gd name="connsiteX3" fmla="*/ 21622 w 86391"/>
                      <a:gd name="connsiteY3" fmla="*/ 21622 h 43148"/>
                      <a:gd name="connsiteX4" fmla="*/ 0 w 86391"/>
                      <a:gd name="connsiteY4" fmla="*/ 21622 h 43148"/>
                      <a:gd name="connsiteX5" fmla="*/ 0 w 86391"/>
                      <a:gd name="connsiteY5" fmla="*/ 43148 h 43148"/>
                      <a:gd name="connsiteX6" fmla="*/ 21622 w 86391"/>
                      <a:gd name="connsiteY6" fmla="*/ 43148 h 43148"/>
                      <a:gd name="connsiteX7" fmla="*/ 43148 w 86391"/>
                      <a:gd name="connsiteY7" fmla="*/ 43148 h 43148"/>
                      <a:gd name="connsiteX8" fmla="*/ 64770 w 86391"/>
                      <a:gd name="connsiteY8" fmla="*/ 43148 h 43148"/>
                      <a:gd name="connsiteX9" fmla="*/ 86392 w 86391"/>
                      <a:gd name="connsiteY9" fmla="*/ 43148 h 43148"/>
                      <a:gd name="connsiteX10" fmla="*/ 86392 w 86391"/>
                      <a:gd name="connsiteY10" fmla="*/ 21622 h 43148"/>
                      <a:gd name="connsiteX11" fmla="*/ 64770 w 86391"/>
                      <a:gd name="connsiteY11" fmla="*/ 21622 h 43148"/>
                      <a:gd name="connsiteX12" fmla="*/ 64770 w 86391"/>
                      <a:gd name="connsiteY12" fmla="*/ 0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6391" h="43148">
                        <a:moveTo>
                          <a:pt x="64770" y="0"/>
                        </a:moveTo>
                        <a:lnTo>
                          <a:pt x="43148" y="0"/>
                        </a:ln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lnTo>
                          <a:pt x="0" y="43148"/>
                        </a:lnTo>
                        <a:lnTo>
                          <a:pt x="21622" y="43148"/>
                        </a:lnTo>
                        <a:lnTo>
                          <a:pt x="43148" y="43148"/>
                        </a:lnTo>
                        <a:lnTo>
                          <a:pt x="64770" y="43148"/>
                        </a:lnTo>
                        <a:lnTo>
                          <a:pt x="86392" y="43148"/>
                        </a:lnTo>
                        <a:lnTo>
                          <a:pt x="86392" y="21622"/>
                        </a:lnTo>
                        <a:lnTo>
                          <a:pt x="64770" y="21622"/>
                        </a:lnTo>
                        <a:lnTo>
                          <a:pt x="64770" y="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6" name="Freeform: Shape 445">
                    <a:extLst>
                      <a:ext uri="{FF2B5EF4-FFF2-40B4-BE49-F238E27FC236}">
                        <a16:creationId xmlns:a16="http://schemas.microsoft.com/office/drawing/2014/main" id="{F89E5047-3DF4-3E9C-2A87-6D41D2117838}"/>
                      </a:ext>
                    </a:extLst>
                  </p:cNvPr>
                  <p:cNvSpPr/>
                  <p:nvPr/>
                </p:nvSpPr>
                <p:spPr>
                  <a:xfrm>
                    <a:off x="1943194" y="3421878"/>
                    <a:ext cx="86391" cy="86486"/>
                  </a:xfrm>
                  <a:custGeom>
                    <a:avLst/>
                    <a:gdLst>
                      <a:gd name="connsiteX0" fmla="*/ 0 w 86391"/>
                      <a:gd name="connsiteY0" fmla="*/ 43243 h 86486"/>
                      <a:gd name="connsiteX1" fmla="*/ 21622 w 86391"/>
                      <a:gd name="connsiteY1" fmla="*/ 43243 h 86486"/>
                      <a:gd name="connsiteX2" fmla="*/ 21622 w 86391"/>
                      <a:gd name="connsiteY2" fmla="*/ 64865 h 86486"/>
                      <a:gd name="connsiteX3" fmla="*/ 43148 w 86391"/>
                      <a:gd name="connsiteY3" fmla="*/ 64865 h 86486"/>
                      <a:gd name="connsiteX4" fmla="*/ 43148 w 86391"/>
                      <a:gd name="connsiteY4" fmla="*/ 86487 h 86486"/>
                      <a:gd name="connsiteX5" fmla="*/ 64770 w 86391"/>
                      <a:gd name="connsiteY5" fmla="*/ 86487 h 86486"/>
                      <a:gd name="connsiteX6" fmla="*/ 64770 w 86391"/>
                      <a:gd name="connsiteY6" fmla="*/ 64865 h 86486"/>
                      <a:gd name="connsiteX7" fmla="*/ 86392 w 86391"/>
                      <a:gd name="connsiteY7" fmla="*/ 64865 h 86486"/>
                      <a:gd name="connsiteX8" fmla="*/ 86392 w 86391"/>
                      <a:gd name="connsiteY8" fmla="*/ 43243 h 86486"/>
                      <a:gd name="connsiteX9" fmla="*/ 64770 w 86391"/>
                      <a:gd name="connsiteY9" fmla="*/ 43243 h 86486"/>
                      <a:gd name="connsiteX10" fmla="*/ 43148 w 86391"/>
                      <a:gd name="connsiteY10" fmla="*/ 43243 h 86486"/>
                      <a:gd name="connsiteX11" fmla="*/ 43148 w 86391"/>
                      <a:gd name="connsiteY11" fmla="*/ 21622 h 86486"/>
                      <a:gd name="connsiteX12" fmla="*/ 21622 w 86391"/>
                      <a:gd name="connsiteY12" fmla="*/ 21622 h 86486"/>
                      <a:gd name="connsiteX13" fmla="*/ 21622 w 86391"/>
                      <a:gd name="connsiteY13" fmla="*/ 0 h 86486"/>
                      <a:gd name="connsiteX14" fmla="*/ 0 w 86391"/>
                      <a:gd name="connsiteY14" fmla="*/ 0 h 86486"/>
                      <a:gd name="connsiteX15" fmla="*/ 0 w 86391"/>
                      <a:gd name="connsiteY15" fmla="*/ 21622 h 86486"/>
                      <a:gd name="connsiteX16" fmla="*/ 0 w 86391"/>
                      <a:gd name="connsiteY16" fmla="*/ 43243 h 86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86391" h="86486">
                        <a:moveTo>
                          <a:pt x="0" y="43243"/>
                        </a:moveTo>
                        <a:lnTo>
                          <a:pt x="21622" y="43243"/>
                        </a:lnTo>
                        <a:lnTo>
                          <a:pt x="21622" y="64865"/>
                        </a:lnTo>
                        <a:lnTo>
                          <a:pt x="43148" y="64865"/>
                        </a:lnTo>
                        <a:lnTo>
                          <a:pt x="43148" y="86487"/>
                        </a:lnTo>
                        <a:lnTo>
                          <a:pt x="64770" y="86487"/>
                        </a:lnTo>
                        <a:lnTo>
                          <a:pt x="64770" y="64865"/>
                        </a:lnTo>
                        <a:lnTo>
                          <a:pt x="86392" y="64865"/>
                        </a:lnTo>
                        <a:lnTo>
                          <a:pt x="86392" y="43243"/>
                        </a:lnTo>
                        <a:lnTo>
                          <a:pt x="64770" y="43243"/>
                        </a:lnTo>
                        <a:lnTo>
                          <a:pt x="43148" y="43243"/>
                        </a:lnTo>
                        <a:lnTo>
                          <a:pt x="43148" y="21622"/>
                        </a:lnTo>
                        <a:lnTo>
                          <a:pt x="21622" y="21622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3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7" name="Freeform: Shape 446">
                    <a:extLst>
                      <a:ext uri="{FF2B5EF4-FFF2-40B4-BE49-F238E27FC236}">
                        <a16:creationId xmlns:a16="http://schemas.microsoft.com/office/drawing/2014/main" id="{195E99BD-D6CB-4695-C52C-DBE4654D1508}"/>
                      </a:ext>
                    </a:extLst>
                  </p:cNvPr>
                  <p:cNvSpPr/>
                  <p:nvPr/>
                </p:nvSpPr>
                <p:spPr>
                  <a:xfrm>
                    <a:off x="1813559" y="3443500"/>
                    <a:ext cx="129730" cy="151352"/>
                  </a:xfrm>
                  <a:custGeom>
                    <a:avLst/>
                    <a:gdLst>
                      <a:gd name="connsiteX0" fmla="*/ 86392 w 129730"/>
                      <a:gd name="connsiteY0" fmla="*/ 21622 h 151352"/>
                      <a:gd name="connsiteX1" fmla="*/ 21622 w 129730"/>
                      <a:gd name="connsiteY1" fmla="*/ 21622 h 151352"/>
                      <a:gd name="connsiteX2" fmla="*/ 21622 w 129730"/>
                      <a:gd name="connsiteY2" fmla="*/ 0 h 151352"/>
                      <a:gd name="connsiteX3" fmla="*/ 0 w 129730"/>
                      <a:gd name="connsiteY3" fmla="*/ 0 h 151352"/>
                      <a:gd name="connsiteX4" fmla="*/ 0 w 129730"/>
                      <a:gd name="connsiteY4" fmla="*/ 43244 h 151352"/>
                      <a:gd name="connsiteX5" fmla="*/ 21622 w 129730"/>
                      <a:gd name="connsiteY5" fmla="*/ 43244 h 151352"/>
                      <a:gd name="connsiteX6" fmla="*/ 21622 w 129730"/>
                      <a:gd name="connsiteY6" fmla="*/ 86487 h 151352"/>
                      <a:gd name="connsiteX7" fmla="*/ 0 w 129730"/>
                      <a:gd name="connsiteY7" fmla="*/ 86487 h 151352"/>
                      <a:gd name="connsiteX8" fmla="*/ 0 w 129730"/>
                      <a:gd name="connsiteY8" fmla="*/ 108109 h 151352"/>
                      <a:gd name="connsiteX9" fmla="*/ 21622 w 129730"/>
                      <a:gd name="connsiteY9" fmla="*/ 108109 h 151352"/>
                      <a:gd name="connsiteX10" fmla="*/ 21622 w 129730"/>
                      <a:gd name="connsiteY10" fmla="*/ 129731 h 151352"/>
                      <a:gd name="connsiteX11" fmla="*/ 64865 w 129730"/>
                      <a:gd name="connsiteY11" fmla="*/ 129731 h 151352"/>
                      <a:gd name="connsiteX12" fmla="*/ 64865 w 129730"/>
                      <a:gd name="connsiteY12" fmla="*/ 151352 h 151352"/>
                      <a:gd name="connsiteX13" fmla="*/ 86487 w 129730"/>
                      <a:gd name="connsiteY13" fmla="*/ 151352 h 151352"/>
                      <a:gd name="connsiteX14" fmla="*/ 86487 w 129730"/>
                      <a:gd name="connsiteY14" fmla="*/ 129731 h 151352"/>
                      <a:gd name="connsiteX15" fmla="*/ 129731 w 129730"/>
                      <a:gd name="connsiteY15" fmla="*/ 129731 h 151352"/>
                      <a:gd name="connsiteX16" fmla="*/ 129731 w 129730"/>
                      <a:gd name="connsiteY16" fmla="*/ 21717 h 151352"/>
                      <a:gd name="connsiteX17" fmla="*/ 86487 w 129730"/>
                      <a:gd name="connsiteY17" fmla="*/ 21717 h 151352"/>
                      <a:gd name="connsiteX18" fmla="*/ 108014 w 129730"/>
                      <a:gd name="connsiteY18" fmla="*/ 64865 h 151352"/>
                      <a:gd name="connsiteX19" fmla="*/ 108014 w 129730"/>
                      <a:gd name="connsiteY19" fmla="*/ 108109 h 151352"/>
                      <a:gd name="connsiteX20" fmla="*/ 43244 w 129730"/>
                      <a:gd name="connsiteY20" fmla="*/ 108109 h 151352"/>
                      <a:gd name="connsiteX21" fmla="*/ 43244 w 129730"/>
                      <a:gd name="connsiteY21" fmla="*/ 43339 h 151352"/>
                      <a:gd name="connsiteX22" fmla="*/ 108014 w 129730"/>
                      <a:gd name="connsiteY22" fmla="*/ 43339 h 151352"/>
                      <a:gd name="connsiteX23" fmla="*/ 108014 w 129730"/>
                      <a:gd name="connsiteY23" fmla="*/ 64960 h 1513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129730" h="151352">
                        <a:moveTo>
                          <a:pt x="86392" y="21622"/>
                        </a:moveTo>
                        <a:lnTo>
                          <a:pt x="21622" y="21622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43244"/>
                        </a:lnTo>
                        <a:lnTo>
                          <a:pt x="21622" y="43244"/>
                        </a:lnTo>
                        <a:lnTo>
                          <a:pt x="21622" y="86487"/>
                        </a:lnTo>
                        <a:lnTo>
                          <a:pt x="0" y="86487"/>
                        </a:lnTo>
                        <a:lnTo>
                          <a:pt x="0" y="108109"/>
                        </a:lnTo>
                        <a:lnTo>
                          <a:pt x="21622" y="108109"/>
                        </a:lnTo>
                        <a:lnTo>
                          <a:pt x="21622" y="129731"/>
                        </a:lnTo>
                        <a:lnTo>
                          <a:pt x="64865" y="129731"/>
                        </a:lnTo>
                        <a:lnTo>
                          <a:pt x="64865" y="151352"/>
                        </a:lnTo>
                        <a:lnTo>
                          <a:pt x="86487" y="151352"/>
                        </a:lnTo>
                        <a:lnTo>
                          <a:pt x="86487" y="129731"/>
                        </a:lnTo>
                        <a:lnTo>
                          <a:pt x="129731" y="129731"/>
                        </a:lnTo>
                        <a:lnTo>
                          <a:pt x="129731" y="21717"/>
                        </a:lnTo>
                        <a:lnTo>
                          <a:pt x="86487" y="21717"/>
                        </a:lnTo>
                        <a:close/>
                        <a:moveTo>
                          <a:pt x="108014" y="64865"/>
                        </a:moveTo>
                        <a:lnTo>
                          <a:pt x="108014" y="108109"/>
                        </a:lnTo>
                        <a:lnTo>
                          <a:pt x="43244" y="108109"/>
                        </a:lnTo>
                        <a:lnTo>
                          <a:pt x="43244" y="43339"/>
                        </a:lnTo>
                        <a:lnTo>
                          <a:pt x="108014" y="43339"/>
                        </a:lnTo>
                        <a:lnTo>
                          <a:pt x="108014" y="6496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0" name="Freeform: Shape 639">
                    <a:extLst>
                      <a:ext uri="{FF2B5EF4-FFF2-40B4-BE49-F238E27FC236}">
                        <a16:creationId xmlns:a16="http://schemas.microsoft.com/office/drawing/2014/main" id="{208EDE41-9AE3-4005-1A2C-15F77F655473}"/>
                      </a:ext>
                    </a:extLst>
                  </p:cNvPr>
                  <p:cNvSpPr/>
                  <p:nvPr/>
                </p:nvSpPr>
                <p:spPr>
                  <a:xfrm>
                    <a:off x="1856802" y="3335487"/>
                    <a:ext cx="129540" cy="108013"/>
                  </a:xfrm>
                  <a:custGeom>
                    <a:avLst/>
                    <a:gdLst>
                      <a:gd name="connsiteX0" fmla="*/ 64770 w 129540"/>
                      <a:gd name="connsiteY0" fmla="*/ 21622 h 108013"/>
                      <a:gd name="connsiteX1" fmla="*/ 64770 w 129540"/>
                      <a:gd name="connsiteY1" fmla="*/ 43243 h 108013"/>
                      <a:gd name="connsiteX2" fmla="*/ 64770 w 129540"/>
                      <a:gd name="connsiteY2" fmla="*/ 64865 h 108013"/>
                      <a:gd name="connsiteX3" fmla="*/ 43148 w 129540"/>
                      <a:gd name="connsiteY3" fmla="*/ 64865 h 108013"/>
                      <a:gd name="connsiteX4" fmla="*/ 21622 w 129540"/>
                      <a:gd name="connsiteY4" fmla="*/ 64865 h 108013"/>
                      <a:gd name="connsiteX5" fmla="*/ 21622 w 129540"/>
                      <a:gd name="connsiteY5" fmla="*/ 86392 h 108013"/>
                      <a:gd name="connsiteX6" fmla="*/ 0 w 129540"/>
                      <a:gd name="connsiteY6" fmla="*/ 86392 h 108013"/>
                      <a:gd name="connsiteX7" fmla="*/ 0 w 129540"/>
                      <a:gd name="connsiteY7" fmla="*/ 108013 h 108013"/>
                      <a:gd name="connsiteX8" fmla="*/ 21622 w 129540"/>
                      <a:gd name="connsiteY8" fmla="*/ 108013 h 108013"/>
                      <a:gd name="connsiteX9" fmla="*/ 43148 w 129540"/>
                      <a:gd name="connsiteY9" fmla="*/ 108013 h 108013"/>
                      <a:gd name="connsiteX10" fmla="*/ 43148 w 129540"/>
                      <a:gd name="connsiteY10" fmla="*/ 86392 h 108013"/>
                      <a:gd name="connsiteX11" fmla="*/ 64770 w 129540"/>
                      <a:gd name="connsiteY11" fmla="*/ 86392 h 108013"/>
                      <a:gd name="connsiteX12" fmla="*/ 86392 w 129540"/>
                      <a:gd name="connsiteY12" fmla="*/ 86392 h 108013"/>
                      <a:gd name="connsiteX13" fmla="*/ 86392 w 129540"/>
                      <a:gd name="connsiteY13" fmla="*/ 64865 h 108013"/>
                      <a:gd name="connsiteX14" fmla="*/ 108014 w 129540"/>
                      <a:gd name="connsiteY14" fmla="*/ 64865 h 108013"/>
                      <a:gd name="connsiteX15" fmla="*/ 108014 w 129540"/>
                      <a:gd name="connsiteY15" fmla="*/ 43243 h 108013"/>
                      <a:gd name="connsiteX16" fmla="*/ 129540 w 129540"/>
                      <a:gd name="connsiteY16" fmla="*/ 43243 h 108013"/>
                      <a:gd name="connsiteX17" fmla="*/ 129540 w 129540"/>
                      <a:gd name="connsiteY17" fmla="*/ 21622 h 108013"/>
                      <a:gd name="connsiteX18" fmla="*/ 108014 w 129540"/>
                      <a:gd name="connsiteY18" fmla="*/ 21622 h 108013"/>
                      <a:gd name="connsiteX19" fmla="*/ 86392 w 129540"/>
                      <a:gd name="connsiteY19" fmla="*/ 21622 h 108013"/>
                      <a:gd name="connsiteX20" fmla="*/ 86392 w 129540"/>
                      <a:gd name="connsiteY20" fmla="*/ 0 h 108013"/>
                      <a:gd name="connsiteX21" fmla="*/ 64770 w 129540"/>
                      <a:gd name="connsiteY21" fmla="*/ 0 h 108013"/>
                      <a:gd name="connsiteX22" fmla="*/ 64770 w 129540"/>
                      <a:gd name="connsiteY22" fmla="*/ 21622 h 108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29540" h="108013">
                        <a:moveTo>
                          <a:pt x="64770" y="21622"/>
                        </a:moveTo>
                        <a:lnTo>
                          <a:pt x="64770" y="43243"/>
                        </a:lnTo>
                        <a:lnTo>
                          <a:pt x="64770" y="64865"/>
                        </a:lnTo>
                        <a:lnTo>
                          <a:pt x="43148" y="64865"/>
                        </a:lnTo>
                        <a:lnTo>
                          <a:pt x="21622" y="64865"/>
                        </a:lnTo>
                        <a:lnTo>
                          <a:pt x="21622" y="86392"/>
                        </a:lnTo>
                        <a:lnTo>
                          <a:pt x="0" y="86392"/>
                        </a:lnTo>
                        <a:lnTo>
                          <a:pt x="0" y="108013"/>
                        </a:lnTo>
                        <a:lnTo>
                          <a:pt x="21622" y="108013"/>
                        </a:lnTo>
                        <a:lnTo>
                          <a:pt x="43148" y="108013"/>
                        </a:lnTo>
                        <a:lnTo>
                          <a:pt x="43148" y="86392"/>
                        </a:lnTo>
                        <a:lnTo>
                          <a:pt x="64770" y="86392"/>
                        </a:lnTo>
                        <a:lnTo>
                          <a:pt x="86392" y="86392"/>
                        </a:lnTo>
                        <a:lnTo>
                          <a:pt x="86392" y="64865"/>
                        </a:lnTo>
                        <a:lnTo>
                          <a:pt x="108014" y="64865"/>
                        </a:lnTo>
                        <a:lnTo>
                          <a:pt x="108014" y="43243"/>
                        </a:lnTo>
                        <a:lnTo>
                          <a:pt x="129540" y="43243"/>
                        </a:lnTo>
                        <a:lnTo>
                          <a:pt x="129540" y="21622"/>
                        </a:lnTo>
                        <a:lnTo>
                          <a:pt x="108014" y="21622"/>
                        </a:lnTo>
                        <a:lnTo>
                          <a:pt x="86392" y="21622"/>
                        </a:lnTo>
                        <a:lnTo>
                          <a:pt x="86392" y="0"/>
                        </a:lnTo>
                        <a:lnTo>
                          <a:pt x="64770" y="0"/>
                        </a:lnTo>
                        <a:lnTo>
                          <a:pt x="6477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1" name="Freeform: Shape 640">
                    <a:extLst>
                      <a:ext uri="{FF2B5EF4-FFF2-40B4-BE49-F238E27FC236}">
                        <a16:creationId xmlns:a16="http://schemas.microsoft.com/office/drawing/2014/main" id="{32876222-9A94-42AB-5297-43ECF2A7051A}"/>
                      </a:ext>
                    </a:extLst>
                  </p:cNvPr>
                  <p:cNvSpPr/>
                  <p:nvPr/>
                </p:nvSpPr>
                <p:spPr>
                  <a:xfrm>
                    <a:off x="1727167" y="3400352"/>
                    <a:ext cx="86391" cy="129539"/>
                  </a:xfrm>
                  <a:custGeom>
                    <a:avLst/>
                    <a:gdLst>
                      <a:gd name="connsiteX0" fmla="*/ 64770 w 86391"/>
                      <a:gd name="connsiteY0" fmla="*/ 108014 h 129539"/>
                      <a:gd name="connsiteX1" fmla="*/ 64770 w 86391"/>
                      <a:gd name="connsiteY1" fmla="*/ 86392 h 129539"/>
                      <a:gd name="connsiteX2" fmla="*/ 64770 w 86391"/>
                      <a:gd name="connsiteY2" fmla="*/ 64770 h 129539"/>
                      <a:gd name="connsiteX3" fmla="*/ 43244 w 86391"/>
                      <a:gd name="connsiteY3" fmla="*/ 64770 h 129539"/>
                      <a:gd name="connsiteX4" fmla="*/ 43244 w 86391"/>
                      <a:gd name="connsiteY4" fmla="*/ 43148 h 129539"/>
                      <a:gd name="connsiteX5" fmla="*/ 43244 w 86391"/>
                      <a:gd name="connsiteY5" fmla="*/ 21527 h 129539"/>
                      <a:gd name="connsiteX6" fmla="*/ 21622 w 86391"/>
                      <a:gd name="connsiteY6" fmla="*/ 21527 h 129539"/>
                      <a:gd name="connsiteX7" fmla="*/ 21622 w 86391"/>
                      <a:gd name="connsiteY7" fmla="*/ 0 h 129539"/>
                      <a:gd name="connsiteX8" fmla="*/ 0 w 86391"/>
                      <a:gd name="connsiteY8" fmla="*/ 0 h 129539"/>
                      <a:gd name="connsiteX9" fmla="*/ 0 w 86391"/>
                      <a:gd name="connsiteY9" fmla="*/ 21527 h 129539"/>
                      <a:gd name="connsiteX10" fmla="*/ 0 w 86391"/>
                      <a:gd name="connsiteY10" fmla="*/ 43148 h 129539"/>
                      <a:gd name="connsiteX11" fmla="*/ 21622 w 86391"/>
                      <a:gd name="connsiteY11" fmla="*/ 43148 h 129539"/>
                      <a:gd name="connsiteX12" fmla="*/ 21622 w 86391"/>
                      <a:gd name="connsiteY12" fmla="*/ 64770 h 129539"/>
                      <a:gd name="connsiteX13" fmla="*/ 21622 w 86391"/>
                      <a:gd name="connsiteY13" fmla="*/ 86392 h 129539"/>
                      <a:gd name="connsiteX14" fmla="*/ 0 w 86391"/>
                      <a:gd name="connsiteY14" fmla="*/ 86392 h 129539"/>
                      <a:gd name="connsiteX15" fmla="*/ 0 w 86391"/>
                      <a:gd name="connsiteY15" fmla="*/ 108014 h 129539"/>
                      <a:gd name="connsiteX16" fmla="*/ 21622 w 86391"/>
                      <a:gd name="connsiteY16" fmla="*/ 108014 h 129539"/>
                      <a:gd name="connsiteX17" fmla="*/ 21622 w 86391"/>
                      <a:gd name="connsiteY17" fmla="*/ 129540 h 129539"/>
                      <a:gd name="connsiteX18" fmla="*/ 43244 w 86391"/>
                      <a:gd name="connsiteY18" fmla="*/ 129540 h 129539"/>
                      <a:gd name="connsiteX19" fmla="*/ 64770 w 86391"/>
                      <a:gd name="connsiteY19" fmla="*/ 129540 h 129539"/>
                      <a:gd name="connsiteX20" fmla="*/ 86392 w 86391"/>
                      <a:gd name="connsiteY20" fmla="*/ 129540 h 129539"/>
                      <a:gd name="connsiteX21" fmla="*/ 86392 w 86391"/>
                      <a:gd name="connsiteY21" fmla="*/ 108014 h 129539"/>
                      <a:gd name="connsiteX22" fmla="*/ 64770 w 86391"/>
                      <a:gd name="connsiteY22" fmla="*/ 108014 h 129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86391" h="129539">
                        <a:moveTo>
                          <a:pt x="64770" y="108014"/>
                        </a:moveTo>
                        <a:lnTo>
                          <a:pt x="64770" y="86392"/>
                        </a:lnTo>
                        <a:lnTo>
                          <a:pt x="64770" y="64770"/>
                        </a:lnTo>
                        <a:lnTo>
                          <a:pt x="43244" y="64770"/>
                        </a:lnTo>
                        <a:lnTo>
                          <a:pt x="43244" y="43148"/>
                        </a:lnTo>
                        <a:lnTo>
                          <a:pt x="43244" y="21527"/>
                        </a:lnTo>
                        <a:lnTo>
                          <a:pt x="21622" y="21527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527"/>
                        </a:lnTo>
                        <a:lnTo>
                          <a:pt x="0" y="43148"/>
                        </a:lnTo>
                        <a:lnTo>
                          <a:pt x="21622" y="43148"/>
                        </a:lnTo>
                        <a:lnTo>
                          <a:pt x="21622" y="64770"/>
                        </a:lnTo>
                        <a:lnTo>
                          <a:pt x="21622" y="86392"/>
                        </a:lnTo>
                        <a:lnTo>
                          <a:pt x="0" y="86392"/>
                        </a:lnTo>
                        <a:lnTo>
                          <a:pt x="0" y="108014"/>
                        </a:lnTo>
                        <a:lnTo>
                          <a:pt x="21622" y="108014"/>
                        </a:lnTo>
                        <a:lnTo>
                          <a:pt x="21622" y="129540"/>
                        </a:lnTo>
                        <a:lnTo>
                          <a:pt x="43244" y="129540"/>
                        </a:lnTo>
                        <a:lnTo>
                          <a:pt x="64770" y="129540"/>
                        </a:lnTo>
                        <a:lnTo>
                          <a:pt x="86392" y="129540"/>
                        </a:lnTo>
                        <a:lnTo>
                          <a:pt x="86392" y="108014"/>
                        </a:lnTo>
                        <a:lnTo>
                          <a:pt x="64770" y="108014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2" name="Freeform: Shape 641">
                    <a:extLst>
                      <a:ext uri="{FF2B5EF4-FFF2-40B4-BE49-F238E27FC236}">
                        <a16:creationId xmlns:a16="http://schemas.microsoft.com/office/drawing/2014/main" id="{84F2D072-959A-01D2-FCD8-FC86D6F98B20}"/>
                      </a:ext>
                    </a:extLst>
                  </p:cNvPr>
                  <p:cNvSpPr/>
                  <p:nvPr/>
                </p:nvSpPr>
                <p:spPr>
                  <a:xfrm>
                    <a:off x="1878424" y="350836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3" name="Freeform: Shape 642">
                    <a:extLst>
                      <a:ext uri="{FF2B5EF4-FFF2-40B4-BE49-F238E27FC236}">
                        <a16:creationId xmlns:a16="http://schemas.microsoft.com/office/drawing/2014/main" id="{27D0FE80-A087-03CD-F7B0-C2F175640AB6}"/>
                      </a:ext>
                    </a:extLst>
                  </p:cNvPr>
                  <p:cNvSpPr/>
                  <p:nvPr/>
                </p:nvSpPr>
                <p:spPr>
                  <a:xfrm>
                    <a:off x="1791937" y="324909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4" name="Freeform: Shape 643">
                    <a:extLst>
                      <a:ext uri="{FF2B5EF4-FFF2-40B4-BE49-F238E27FC236}">
                        <a16:creationId xmlns:a16="http://schemas.microsoft.com/office/drawing/2014/main" id="{EC5F940A-AB18-DCF0-812B-C4AEEA5DE5FA}"/>
                      </a:ext>
                    </a:extLst>
                  </p:cNvPr>
                  <p:cNvSpPr/>
                  <p:nvPr/>
                </p:nvSpPr>
                <p:spPr>
                  <a:xfrm>
                    <a:off x="1813559" y="3141081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5" name="Freeform: Shape 644">
                    <a:extLst>
                      <a:ext uri="{FF2B5EF4-FFF2-40B4-BE49-F238E27FC236}">
                        <a16:creationId xmlns:a16="http://schemas.microsoft.com/office/drawing/2014/main" id="{167F477A-AA6A-4BE2-C7BE-92000214FB8C}"/>
                      </a:ext>
                    </a:extLst>
                  </p:cNvPr>
                  <p:cNvSpPr/>
                  <p:nvPr/>
                </p:nvSpPr>
                <p:spPr>
                  <a:xfrm>
                    <a:off x="1705546" y="324909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6" name="Freeform: Shape 645">
                    <a:extLst>
                      <a:ext uri="{FF2B5EF4-FFF2-40B4-BE49-F238E27FC236}">
                        <a16:creationId xmlns:a16="http://schemas.microsoft.com/office/drawing/2014/main" id="{A5DA6691-304D-5053-0F52-D57C16D8E1E4}"/>
                      </a:ext>
                    </a:extLst>
                  </p:cNvPr>
                  <p:cNvSpPr/>
                  <p:nvPr/>
                </p:nvSpPr>
                <p:spPr>
                  <a:xfrm>
                    <a:off x="1921573" y="3162703"/>
                    <a:ext cx="64769" cy="64769"/>
                  </a:xfrm>
                  <a:custGeom>
                    <a:avLst/>
                    <a:gdLst>
                      <a:gd name="connsiteX0" fmla="*/ 0 w 64769"/>
                      <a:gd name="connsiteY0" fmla="*/ 0 h 64769"/>
                      <a:gd name="connsiteX1" fmla="*/ 64770 w 64769"/>
                      <a:gd name="connsiteY1" fmla="*/ 0 h 64769"/>
                      <a:gd name="connsiteX2" fmla="*/ 64770 w 64769"/>
                      <a:gd name="connsiteY2" fmla="*/ 64770 h 64769"/>
                      <a:gd name="connsiteX3" fmla="*/ 0 w 64769"/>
                      <a:gd name="connsiteY3" fmla="*/ 64770 h 6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769" h="64769">
                        <a:moveTo>
                          <a:pt x="0" y="0"/>
                        </a:moveTo>
                        <a:lnTo>
                          <a:pt x="64770" y="0"/>
                        </a:lnTo>
                        <a:lnTo>
                          <a:pt x="64770" y="64770"/>
                        </a:lnTo>
                        <a:lnTo>
                          <a:pt x="0" y="6477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7" name="Freeform: Shape 646">
                    <a:extLst>
                      <a:ext uri="{FF2B5EF4-FFF2-40B4-BE49-F238E27FC236}">
                        <a16:creationId xmlns:a16="http://schemas.microsoft.com/office/drawing/2014/main" id="{D07DF394-0072-6004-0A9F-50333E30448F}"/>
                      </a:ext>
                    </a:extLst>
                  </p:cNvPr>
                  <p:cNvSpPr/>
                  <p:nvPr/>
                </p:nvSpPr>
                <p:spPr>
                  <a:xfrm>
                    <a:off x="1748789" y="3141081"/>
                    <a:ext cx="64769" cy="86486"/>
                  </a:xfrm>
                  <a:custGeom>
                    <a:avLst/>
                    <a:gdLst>
                      <a:gd name="connsiteX0" fmla="*/ 21622 w 64769"/>
                      <a:gd name="connsiteY0" fmla="*/ 64865 h 86486"/>
                      <a:gd name="connsiteX1" fmla="*/ 21622 w 64769"/>
                      <a:gd name="connsiteY1" fmla="*/ 43244 h 86486"/>
                      <a:gd name="connsiteX2" fmla="*/ 43148 w 64769"/>
                      <a:gd name="connsiteY2" fmla="*/ 43244 h 86486"/>
                      <a:gd name="connsiteX3" fmla="*/ 64770 w 64769"/>
                      <a:gd name="connsiteY3" fmla="*/ 43244 h 86486"/>
                      <a:gd name="connsiteX4" fmla="*/ 64770 w 64769"/>
                      <a:gd name="connsiteY4" fmla="*/ 21622 h 86486"/>
                      <a:gd name="connsiteX5" fmla="*/ 43148 w 64769"/>
                      <a:gd name="connsiteY5" fmla="*/ 21622 h 86486"/>
                      <a:gd name="connsiteX6" fmla="*/ 43148 w 64769"/>
                      <a:gd name="connsiteY6" fmla="*/ 0 h 86486"/>
                      <a:gd name="connsiteX7" fmla="*/ 21622 w 64769"/>
                      <a:gd name="connsiteY7" fmla="*/ 0 h 86486"/>
                      <a:gd name="connsiteX8" fmla="*/ 0 w 64769"/>
                      <a:gd name="connsiteY8" fmla="*/ 0 h 86486"/>
                      <a:gd name="connsiteX9" fmla="*/ 0 w 64769"/>
                      <a:gd name="connsiteY9" fmla="*/ 21622 h 86486"/>
                      <a:gd name="connsiteX10" fmla="*/ 0 w 64769"/>
                      <a:gd name="connsiteY10" fmla="*/ 43244 h 86486"/>
                      <a:gd name="connsiteX11" fmla="*/ 0 w 64769"/>
                      <a:gd name="connsiteY11" fmla="*/ 64865 h 86486"/>
                      <a:gd name="connsiteX12" fmla="*/ 0 w 64769"/>
                      <a:gd name="connsiteY12" fmla="*/ 86487 h 86486"/>
                      <a:gd name="connsiteX13" fmla="*/ 21622 w 64769"/>
                      <a:gd name="connsiteY13" fmla="*/ 86487 h 86486"/>
                      <a:gd name="connsiteX14" fmla="*/ 21622 w 64769"/>
                      <a:gd name="connsiteY14" fmla="*/ 64865 h 86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64769" h="86486">
                        <a:moveTo>
                          <a:pt x="21622" y="64865"/>
                        </a:moveTo>
                        <a:lnTo>
                          <a:pt x="21622" y="43244"/>
                        </a:lnTo>
                        <a:lnTo>
                          <a:pt x="43148" y="43244"/>
                        </a:lnTo>
                        <a:lnTo>
                          <a:pt x="64770" y="43244"/>
                        </a:lnTo>
                        <a:lnTo>
                          <a:pt x="64770" y="21622"/>
                        </a:lnTo>
                        <a:lnTo>
                          <a:pt x="43148" y="21622"/>
                        </a:lnTo>
                        <a:lnTo>
                          <a:pt x="43148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4"/>
                        </a:lnTo>
                        <a:lnTo>
                          <a:pt x="0" y="64865"/>
                        </a:lnTo>
                        <a:lnTo>
                          <a:pt x="0" y="86487"/>
                        </a:lnTo>
                        <a:lnTo>
                          <a:pt x="21622" y="86487"/>
                        </a:lnTo>
                        <a:lnTo>
                          <a:pt x="21622" y="64865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8" name="Freeform: Shape 647">
                    <a:extLst>
                      <a:ext uri="{FF2B5EF4-FFF2-40B4-BE49-F238E27FC236}">
                        <a16:creationId xmlns:a16="http://schemas.microsoft.com/office/drawing/2014/main" id="{9096C54F-6CC6-DFC1-9DD4-C8433F4B046A}"/>
                      </a:ext>
                    </a:extLst>
                  </p:cNvPr>
                  <p:cNvSpPr/>
                  <p:nvPr/>
                </p:nvSpPr>
                <p:spPr>
                  <a:xfrm>
                    <a:off x="1835181" y="324909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49" name="Freeform: Shape 648">
                    <a:extLst>
                      <a:ext uri="{FF2B5EF4-FFF2-40B4-BE49-F238E27FC236}">
                        <a16:creationId xmlns:a16="http://schemas.microsoft.com/office/drawing/2014/main" id="{09F93CB8-A43F-80EB-E127-376E987FD5B3}"/>
                      </a:ext>
                    </a:extLst>
                  </p:cNvPr>
                  <p:cNvSpPr/>
                  <p:nvPr/>
                </p:nvSpPr>
                <p:spPr>
                  <a:xfrm>
                    <a:off x="1727167" y="322756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0" name="Freeform: Shape 649">
                    <a:extLst>
                      <a:ext uri="{FF2B5EF4-FFF2-40B4-BE49-F238E27FC236}">
                        <a16:creationId xmlns:a16="http://schemas.microsoft.com/office/drawing/2014/main" id="{733729FF-F58E-369E-05F4-7ECD8E058598}"/>
                      </a:ext>
                    </a:extLst>
                  </p:cNvPr>
                  <p:cNvSpPr/>
                  <p:nvPr/>
                </p:nvSpPr>
                <p:spPr>
                  <a:xfrm>
                    <a:off x="1791937" y="3205947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1" name="Freeform: Shape 650">
                    <a:extLst>
                      <a:ext uri="{FF2B5EF4-FFF2-40B4-BE49-F238E27FC236}">
                        <a16:creationId xmlns:a16="http://schemas.microsoft.com/office/drawing/2014/main" id="{F8EC091D-C955-CA65-458A-FC6A357AFCDC}"/>
                      </a:ext>
                    </a:extLst>
                  </p:cNvPr>
                  <p:cNvSpPr/>
                  <p:nvPr/>
                </p:nvSpPr>
                <p:spPr>
                  <a:xfrm>
                    <a:off x="1791937" y="3378730"/>
                    <a:ext cx="43243" cy="21621"/>
                  </a:xfrm>
                  <a:custGeom>
                    <a:avLst/>
                    <a:gdLst>
                      <a:gd name="connsiteX0" fmla="*/ 0 w 43243"/>
                      <a:gd name="connsiteY0" fmla="*/ 0 h 21621"/>
                      <a:gd name="connsiteX1" fmla="*/ 0 w 43243"/>
                      <a:gd name="connsiteY1" fmla="*/ 21622 h 21621"/>
                      <a:gd name="connsiteX2" fmla="*/ 21622 w 43243"/>
                      <a:gd name="connsiteY2" fmla="*/ 21622 h 21621"/>
                      <a:gd name="connsiteX3" fmla="*/ 43243 w 43243"/>
                      <a:gd name="connsiteY3" fmla="*/ 21622 h 21621"/>
                      <a:gd name="connsiteX4" fmla="*/ 43243 w 43243"/>
                      <a:gd name="connsiteY4" fmla="*/ 0 h 21621"/>
                      <a:gd name="connsiteX5" fmla="*/ 21622 w 43243"/>
                      <a:gd name="connsiteY5" fmla="*/ 0 h 21621"/>
                      <a:gd name="connsiteX6" fmla="*/ 0 w 43243"/>
                      <a:gd name="connsiteY6" fmla="*/ 0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243" h="21621">
                        <a:moveTo>
                          <a:pt x="0" y="0"/>
                        </a:move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43243" y="21622"/>
                        </a:lnTo>
                        <a:lnTo>
                          <a:pt x="43243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2" name="Freeform: Shape 651">
                    <a:extLst>
                      <a:ext uri="{FF2B5EF4-FFF2-40B4-BE49-F238E27FC236}">
                        <a16:creationId xmlns:a16="http://schemas.microsoft.com/office/drawing/2014/main" id="{67AE9BB2-6C68-618E-D7E6-B7F2C6D2F6ED}"/>
                      </a:ext>
                    </a:extLst>
                  </p:cNvPr>
                  <p:cNvSpPr/>
                  <p:nvPr/>
                </p:nvSpPr>
                <p:spPr>
                  <a:xfrm>
                    <a:off x="1813559" y="3335487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3" name="Freeform: Shape 652">
                    <a:extLst>
                      <a:ext uri="{FF2B5EF4-FFF2-40B4-BE49-F238E27FC236}">
                        <a16:creationId xmlns:a16="http://schemas.microsoft.com/office/drawing/2014/main" id="{DC1C189D-A9D4-7432-CE7A-11C91604AC71}"/>
                      </a:ext>
                    </a:extLst>
                  </p:cNvPr>
                  <p:cNvSpPr/>
                  <p:nvPr/>
                </p:nvSpPr>
                <p:spPr>
                  <a:xfrm>
                    <a:off x="1835181" y="3292338"/>
                    <a:ext cx="64769" cy="43148"/>
                  </a:xfrm>
                  <a:custGeom>
                    <a:avLst/>
                    <a:gdLst>
                      <a:gd name="connsiteX0" fmla="*/ 21622 w 64769"/>
                      <a:gd name="connsiteY0" fmla="*/ 21622 h 43148"/>
                      <a:gd name="connsiteX1" fmla="*/ 21622 w 64769"/>
                      <a:gd name="connsiteY1" fmla="*/ 43148 h 43148"/>
                      <a:gd name="connsiteX2" fmla="*/ 43244 w 64769"/>
                      <a:gd name="connsiteY2" fmla="*/ 43148 h 43148"/>
                      <a:gd name="connsiteX3" fmla="*/ 43244 w 64769"/>
                      <a:gd name="connsiteY3" fmla="*/ 21622 h 43148"/>
                      <a:gd name="connsiteX4" fmla="*/ 64770 w 64769"/>
                      <a:gd name="connsiteY4" fmla="*/ 21622 h 43148"/>
                      <a:gd name="connsiteX5" fmla="*/ 64770 w 64769"/>
                      <a:gd name="connsiteY5" fmla="*/ 0 h 43148"/>
                      <a:gd name="connsiteX6" fmla="*/ 43244 w 64769"/>
                      <a:gd name="connsiteY6" fmla="*/ 0 h 43148"/>
                      <a:gd name="connsiteX7" fmla="*/ 21622 w 64769"/>
                      <a:gd name="connsiteY7" fmla="*/ 0 h 43148"/>
                      <a:gd name="connsiteX8" fmla="*/ 0 w 64769"/>
                      <a:gd name="connsiteY8" fmla="*/ 0 h 43148"/>
                      <a:gd name="connsiteX9" fmla="*/ 0 w 64769"/>
                      <a:gd name="connsiteY9" fmla="*/ 21622 h 43148"/>
                      <a:gd name="connsiteX10" fmla="*/ 21622 w 64769"/>
                      <a:gd name="connsiteY10" fmla="*/ 21622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769" h="43148">
                        <a:moveTo>
                          <a:pt x="21622" y="21622"/>
                        </a:moveTo>
                        <a:lnTo>
                          <a:pt x="21622" y="43148"/>
                        </a:lnTo>
                        <a:lnTo>
                          <a:pt x="43244" y="43148"/>
                        </a:lnTo>
                        <a:lnTo>
                          <a:pt x="43244" y="21622"/>
                        </a:lnTo>
                        <a:lnTo>
                          <a:pt x="64770" y="21622"/>
                        </a:lnTo>
                        <a:lnTo>
                          <a:pt x="64770" y="0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54" name="Freeform: Shape 653">
                    <a:extLst>
                      <a:ext uri="{FF2B5EF4-FFF2-40B4-BE49-F238E27FC236}">
                        <a16:creationId xmlns:a16="http://schemas.microsoft.com/office/drawing/2014/main" id="{E24B6729-04FB-A28E-E6C1-E924B8661A4B}"/>
                      </a:ext>
                    </a:extLst>
                  </p:cNvPr>
                  <p:cNvSpPr/>
                  <p:nvPr/>
                </p:nvSpPr>
                <p:spPr>
                  <a:xfrm>
                    <a:off x="1813559" y="3270717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AA747196-9372-0193-F38F-29176D9E50B9}"/>
                    </a:ext>
                  </a:extLst>
                </p:cNvPr>
                <p:cNvSpPr/>
                <p:nvPr/>
              </p:nvSpPr>
              <p:spPr>
                <a:xfrm>
                  <a:off x="1684019" y="3314246"/>
                  <a:ext cx="151161" cy="151161"/>
                </a:xfrm>
                <a:custGeom>
                  <a:avLst/>
                  <a:gdLst>
                    <a:gd name="connsiteX0" fmla="*/ 0 w 151161"/>
                    <a:gd name="connsiteY0" fmla="*/ 0 h 151161"/>
                    <a:gd name="connsiteX1" fmla="*/ 151162 w 151161"/>
                    <a:gd name="connsiteY1" fmla="*/ 0 h 151161"/>
                    <a:gd name="connsiteX2" fmla="*/ 151162 w 151161"/>
                    <a:gd name="connsiteY2" fmla="*/ 151162 h 151161"/>
                    <a:gd name="connsiteX3" fmla="*/ 0 w 151161"/>
                    <a:gd name="connsiteY3" fmla="*/ 151162 h 151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1161" h="151161">
                      <a:moveTo>
                        <a:pt x="0" y="0"/>
                      </a:moveTo>
                      <a:lnTo>
                        <a:pt x="151162" y="0"/>
                      </a:lnTo>
                      <a:lnTo>
                        <a:pt x="151162" y="151162"/>
                      </a:lnTo>
                      <a:lnTo>
                        <a:pt x="0" y="151162"/>
                      </a:lnTo>
                      <a:close/>
                    </a:path>
                  </a:pathLst>
                </a:custGeom>
                <a:solidFill>
                  <a:srgbClr val="0B223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 Light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68279671-16EA-B5C2-8BBC-EA6F168C5688}"/>
                    </a:ext>
                  </a:extLst>
                </p:cNvPr>
                <p:cNvSpPr/>
                <p:nvPr/>
              </p:nvSpPr>
              <p:spPr>
                <a:xfrm>
                  <a:off x="1736407" y="3339678"/>
                  <a:ext cx="42957" cy="92963"/>
                </a:xfrm>
                <a:custGeom>
                  <a:avLst/>
                  <a:gdLst>
                    <a:gd name="connsiteX0" fmla="*/ 28575 w 42957"/>
                    <a:gd name="connsiteY0" fmla="*/ 92964 h 92963"/>
                    <a:gd name="connsiteX1" fmla="*/ 9525 w 42957"/>
                    <a:gd name="connsiteY1" fmla="*/ 92964 h 92963"/>
                    <a:gd name="connsiteX2" fmla="*/ 9525 w 42957"/>
                    <a:gd name="connsiteY2" fmla="*/ 46482 h 92963"/>
                    <a:gd name="connsiteX3" fmla="*/ 0 w 42957"/>
                    <a:gd name="connsiteY3" fmla="*/ 46482 h 92963"/>
                    <a:gd name="connsiteX4" fmla="*/ 0 w 42957"/>
                    <a:gd name="connsiteY4" fmla="*/ 30480 h 92963"/>
                    <a:gd name="connsiteX5" fmla="*/ 9525 w 42957"/>
                    <a:gd name="connsiteY5" fmla="*/ 30480 h 92963"/>
                    <a:gd name="connsiteX6" fmla="*/ 9525 w 42957"/>
                    <a:gd name="connsiteY6" fmla="*/ 20860 h 92963"/>
                    <a:gd name="connsiteX7" fmla="*/ 30194 w 42957"/>
                    <a:gd name="connsiteY7" fmla="*/ 0 h 92963"/>
                    <a:gd name="connsiteX8" fmla="*/ 42863 w 42957"/>
                    <a:gd name="connsiteY8" fmla="*/ 0 h 92963"/>
                    <a:gd name="connsiteX9" fmla="*/ 42863 w 42957"/>
                    <a:gd name="connsiteY9" fmla="*/ 16002 h 92963"/>
                    <a:gd name="connsiteX10" fmla="*/ 34957 w 42957"/>
                    <a:gd name="connsiteY10" fmla="*/ 16002 h 92963"/>
                    <a:gd name="connsiteX11" fmla="*/ 28575 w 42957"/>
                    <a:gd name="connsiteY11" fmla="*/ 22384 h 92963"/>
                    <a:gd name="connsiteX12" fmla="*/ 28575 w 42957"/>
                    <a:gd name="connsiteY12" fmla="*/ 30385 h 92963"/>
                    <a:gd name="connsiteX13" fmla="*/ 42958 w 42957"/>
                    <a:gd name="connsiteY13" fmla="*/ 30385 h 92963"/>
                    <a:gd name="connsiteX14" fmla="*/ 41243 w 42957"/>
                    <a:gd name="connsiteY14" fmla="*/ 46387 h 92963"/>
                    <a:gd name="connsiteX15" fmla="*/ 28575 w 42957"/>
                    <a:gd name="connsiteY15" fmla="*/ 46387 h 92963"/>
                    <a:gd name="connsiteX16" fmla="*/ 28575 w 42957"/>
                    <a:gd name="connsiteY16" fmla="*/ 92869 h 92963"/>
                    <a:gd name="connsiteX17" fmla="*/ 28575 w 42957"/>
                    <a:gd name="connsiteY17" fmla="*/ 92869 h 92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2957" h="92963">
                      <a:moveTo>
                        <a:pt x="28575" y="92964"/>
                      </a:moveTo>
                      <a:lnTo>
                        <a:pt x="9525" y="92964"/>
                      </a:lnTo>
                      <a:lnTo>
                        <a:pt x="9525" y="46482"/>
                      </a:lnTo>
                      <a:lnTo>
                        <a:pt x="0" y="46482"/>
                      </a:lnTo>
                      <a:lnTo>
                        <a:pt x="0" y="30480"/>
                      </a:lnTo>
                      <a:lnTo>
                        <a:pt x="9525" y="30480"/>
                      </a:lnTo>
                      <a:lnTo>
                        <a:pt x="9525" y="20860"/>
                      </a:lnTo>
                      <a:cubicBezTo>
                        <a:pt x="9525" y="7810"/>
                        <a:pt x="14859" y="0"/>
                        <a:pt x="30194" y="0"/>
                      </a:cubicBezTo>
                      <a:lnTo>
                        <a:pt x="42863" y="0"/>
                      </a:lnTo>
                      <a:lnTo>
                        <a:pt x="42863" y="16002"/>
                      </a:lnTo>
                      <a:lnTo>
                        <a:pt x="34957" y="16002"/>
                      </a:lnTo>
                      <a:cubicBezTo>
                        <a:pt x="29051" y="16002"/>
                        <a:pt x="28575" y="18193"/>
                        <a:pt x="28575" y="22384"/>
                      </a:cubicBezTo>
                      <a:lnTo>
                        <a:pt x="28575" y="30385"/>
                      </a:lnTo>
                      <a:cubicBezTo>
                        <a:pt x="28575" y="30385"/>
                        <a:pt x="42958" y="30385"/>
                        <a:pt x="42958" y="30385"/>
                      </a:cubicBezTo>
                      <a:lnTo>
                        <a:pt x="41243" y="46387"/>
                      </a:lnTo>
                      <a:lnTo>
                        <a:pt x="28575" y="46387"/>
                      </a:lnTo>
                      <a:lnTo>
                        <a:pt x="28575" y="92869"/>
                      </a:lnTo>
                      <a:lnTo>
                        <a:pt x="28575" y="928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 Light" pitchFamily="2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9B0CB6AD-8550-2809-05CD-61B9EC5834D5}"/>
                  </a:ext>
                </a:extLst>
              </p:cNvPr>
              <p:cNvSpPr/>
              <p:nvPr/>
            </p:nvSpPr>
            <p:spPr>
              <a:xfrm>
                <a:off x="1422082" y="3052023"/>
                <a:ext cx="675036" cy="675036"/>
              </a:xfrm>
              <a:custGeom>
                <a:avLst/>
                <a:gdLst>
                  <a:gd name="connsiteX0" fmla="*/ 0 w 675036"/>
                  <a:gd name="connsiteY0" fmla="*/ 0 h 675036"/>
                  <a:gd name="connsiteX1" fmla="*/ 675037 w 675036"/>
                  <a:gd name="connsiteY1" fmla="*/ 0 h 675036"/>
                  <a:gd name="connsiteX2" fmla="*/ 675037 w 675036"/>
                  <a:gd name="connsiteY2" fmla="*/ 675037 h 675036"/>
                  <a:gd name="connsiteX3" fmla="*/ 0 w 675036"/>
                  <a:gd name="connsiteY3" fmla="*/ 675037 h 675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036" h="675036">
                    <a:moveTo>
                      <a:pt x="0" y="0"/>
                    </a:moveTo>
                    <a:lnTo>
                      <a:pt x="675037" y="0"/>
                    </a:lnTo>
                    <a:lnTo>
                      <a:pt x="675037" y="675037"/>
                    </a:lnTo>
                    <a:lnTo>
                      <a:pt x="0" y="675037"/>
                    </a:lnTo>
                    <a:close/>
                  </a:path>
                </a:pathLst>
              </a:custGeom>
              <a:no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 Light" pitchFamily="2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20D11610-CA16-F6E0-DFB9-715CD89078A2}"/>
                </a:ext>
              </a:extLst>
            </p:cNvPr>
            <p:cNvGrpSpPr/>
            <p:nvPr/>
          </p:nvGrpSpPr>
          <p:grpSpPr>
            <a:xfrm>
              <a:off x="4748104" y="2527646"/>
              <a:ext cx="1075120" cy="1075120"/>
              <a:chOff x="3501768" y="2998111"/>
              <a:chExt cx="675036" cy="675036"/>
            </a:xfrm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44ADC076-C866-72F1-BBD5-200027EDCC48}"/>
                  </a:ext>
                </a:extLst>
              </p:cNvPr>
              <p:cNvSpPr/>
              <p:nvPr/>
            </p:nvSpPr>
            <p:spPr>
              <a:xfrm>
                <a:off x="3501768" y="2998111"/>
                <a:ext cx="675036" cy="675036"/>
              </a:xfrm>
              <a:custGeom>
                <a:avLst/>
                <a:gdLst>
                  <a:gd name="connsiteX0" fmla="*/ 0 w 675036"/>
                  <a:gd name="connsiteY0" fmla="*/ 0 h 675036"/>
                  <a:gd name="connsiteX1" fmla="*/ 675037 w 675036"/>
                  <a:gd name="connsiteY1" fmla="*/ 0 h 675036"/>
                  <a:gd name="connsiteX2" fmla="*/ 675037 w 675036"/>
                  <a:gd name="connsiteY2" fmla="*/ 675037 h 675036"/>
                  <a:gd name="connsiteX3" fmla="*/ 0 w 675036"/>
                  <a:gd name="connsiteY3" fmla="*/ 675037 h 675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036" h="675036">
                    <a:moveTo>
                      <a:pt x="0" y="0"/>
                    </a:moveTo>
                    <a:lnTo>
                      <a:pt x="675037" y="0"/>
                    </a:lnTo>
                    <a:lnTo>
                      <a:pt x="675037" y="675037"/>
                    </a:lnTo>
                    <a:lnTo>
                      <a:pt x="0" y="67503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Times New Roman" panose="02020603050405020304" pitchFamily="18" charset="0"/>
                  <a:ea typeface="Open Sans Light" pitchFamily="2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6" name="Graphic 63">
                <a:extLst>
                  <a:ext uri="{FF2B5EF4-FFF2-40B4-BE49-F238E27FC236}">
                    <a16:creationId xmlns:a16="http://schemas.microsoft.com/office/drawing/2014/main" id="{E9AE9C76-8AD1-0D85-1AED-3BA9243E47B4}"/>
                  </a:ext>
                </a:extLst>
              </p:cNvPr>
              <p:cNvGrpSpPr/>
              <p:nvPr/>
            </p:nvGrpSpPr>
            <p:grpSpPr>
              <a:xfrm>
                <a:off x="3569301" y="3065927"/>
                <a:ext cx="540162" cy="540258"/>
                <a:chOff x="3569301" y="3065927"/>
                <a:chExt cx="540162" cy="540258"/>
              </a:xfrm>
            </p:grpSpPr>
            <p:grpSp>
              <p:nvGrpSpPr>
                <p:cNvPr id="157" name="Graphic 63">
                  <a:extLst>
                    <a:ext uri="{FF2B5EF4-FFF2-40B4-BE49-F238E27FC236}">
                      <a16:creationId xmlns:a16="http://schemas.microsoft.com/office/drawing/2014/main" id="{0F887BC2-4145-4CDB-FFD9-BDD3C91FCE4D}"/>
                    </a:ext>
                  </a:extLst>
                </p:cNvPr>
                <p:cNvGrpSpPr/>
                <p:nvPr/>
              </p:nvGrpSpPr>
              <p:grpSpPr>
                <a:xfrm>
                  <a:off x="3569301" y="3065927"/>
                  <a:ext cx="540162" cy="540258"/>
                  <a:chOff x="3569301" y="3065927"/>
                  <a:chExt cx="540162" cy="540258"/>
                </a:xfrm>
                <a:solidFill>
                  <a:srgbClr val="0A223F"/>
                </a:solidFill>
              </p:grpSpPr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803778FE-91B4-A59F-CE7E-489765AE8264}"/>
                      </a:ext>
                    </a:extLst>
                  </p:cNvPr>
                  <p:cNvSpPr/>
                  <p:nvPr/>
                </p:nvSpPr>
                <p:spPr>
                  <a:xfrm>
                    <a:off x="3806950" y="306592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24F8FF3A-F8E7-EB6F-46A6-3A356EB10C41}"/>
                      </a:ext>
                    </a:extLst>
                  </p:cNvPr>
                  <p:cNvSpPr/>
                  <p:nvPr/>
                </p:nvSpPr>
                <p:spPr>
                  <a:xfrm>
                    <a:off x="3612544" y="3109171"/>
                    <a:ext cx="64769" cy="64770"/>
                  </a:xfrm>
                  <a:custGeom>
                    <a:avLst/>
                    <a:gdLst>
                      <a:gd name="connsiteX0" fmla="*/ 0 w 64769"/>
                      <a:gd name="connsiteY0" fmla="*/ 0 h 64770"/>
                      <a:gd name="connsiteX1" fmla="*/ 64770 w 64769"/>
                      <a:gd name="connsiteY1" fmla="*/ 0 h 64770"/>
                      <a:gd name="connsiteX2" fmla="*/ 64770 w 64769"/>
                      <a:gd name="connsiteY2" fmla="*/ 64770 h 64770"/>
                      <a:gd name="connsiteX3" fmla="*/ 0 w 64769"/>
                      <a:gd name="connsiteY3" fmla="*/ 64770 h 647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769" h="64770">
                        <a:moveTo>
                          <a:pt x="0" y="0"/>
                        </a:moveTo>
                        <a:lnTo>
                          <a:pt x="64770" y="0"/>
                        </a:lnTo>
                        <a:lnTo>
                          <a:pt x="64770" y="64770"/>
                        </a:lnTo>
                        <a:lnTo>
                          <a:pt x="0" y="6477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39DBC3FF-6AFD-4975-08EC-A1E6F299F41B}"/>
                      </a:ext>
                    </a:extLst>
                  </p:cNvPr>
                  <p:cNvSpPr/>
                  <p:nvPr/>
                </p:nvSpPr>
                <p:spPr>
                  <a:xfrm>
                    <a:off x="3850098" y="3562751"/>
                    <a:ext cx="43243" cy="43148"/>
                  </a:xfrm>
                  <a:custGeom>
                    <a:avLst/>
                    <a:gdLst>
                      <a:gd name="connsiteX0" fmla="*/ 0 w 43243"/>
                      <a:gd name="connsiteY0" fmla="*/ 21527 h 43148"/>
                      <a:gd name="connsiteX1" fmla="*/ 0 w 43243"/>
                      <a:gd name="connsiteY1" fmla="*/ 43148 h 43148"/>
                      <a:gd name="connsiteX2" fmla="*/ 21622 w 43243"/>
                      <a:gd name="connsiteY2" fmla="*/ 43148 h 43148"/>
                      <a:gd name="connsiteX3" fmla="*/ 43244 w 43243"/>
                      <a:gd name="connsiteY3" fmla="*/ 43148 h 43148"/>
                      <a:gd name="connsiteX4" fmla="*/ 43244 w 43243"/>
                      <a:gd name="connsiteY4" fmla="*/ 21527 h 43148"/>
                      <a:gd name="connsiteX5" fmla="*/ 43244 w 43243"/>
                      <a:gd name="connsiteY5" fmla="*/ 0 h 43148"/>
                      <a:gd name="connsiteX6" fmla="*/ 21622 w 43243"/>
                      <a:gd name="connsiteY6" fmla="*/ 0 h 43148"/>
                      <a:gd name="connsiteX7" fmla="*/ 21622 w 43243"/>
                      <a:gd name="connsiteY7" fmla="*/ 21527 h 43148"/>
                      <a:gd name="connsiteX8" fmla="*/ 0 w 43243"/>
                      <a:gd name="connsiteY8" fmla="*/ 21527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243" h="43148">
                        <a:moveTo>
                          <a:pt x="0" y="21527"/>
                        </a:moveTo>
                        <a:lnTo>
                          <a:pt x="0" y="43148"/>
                        </a:lnTo>
                        <a:lnTo>
                          <a:pt x="21622" y="43148"/>
                        </a:lnTo>
                        <a:lnTo>
                          <a:pt x="43244" y="43148"/>
                        </a:lnTo>
                        <a:lnTo>
                          <a:pt x="43244" y="21527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21622" y="21527"/>
                        </a:lnTo>
                        <a:lnTo>
                          <a:pt x="0" y="21527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C692CF0D-1AD9-8559-D981-6556C818005A}"/>
                      </a:ext>
                    </a:extLst>
                  </p:cNvPr>
                  <p:cNvSpPr/>
                  <p:nvPr/>
                </p:nvSpPr>
                <p:spPr>
                  <a:xfrm>
                    <a:off x="4087747" y="3541130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4BE2AA72-2EED-E60F-C93E-F16C219F5962}"/>
                      </a:ext>
                    </a:extLst>
                  </p:cNvPr>
                  <p:cNvSpPr/>
                  <p:nvPr/>
                </p:nvSpPr>
                <p:spPr>
                  <a:xfrm>
                    <a:off x="4087747" y="3325103"/>
                    <a:ext cx="21526" cy="64865"/>
                  </a:xfrm>
                  <a:custGeom>
                    <a:avLst/>
                    <a:gdLst>
                      <a:gd name="connsiteX0" fmla="*/ 21526 w 21526"/>
                      <a:gd name="connsiteY0" fmla="*/ 43243 h 64865"/>
                      <a:gd name="connsiteX1" fmla="*/ 21526 w 21526"/>
                      <a:gd name="connsiteY1" fmla="*/ 21622 h 64865"/>
                      <a:gd name="connsiteX2" fmla="*/ 21526 w 21526"/>
                      <a:gd name="connsiteY2" fmla="*/ 0 h 64865"/>
                      <a:gd name="connsiteX3" fmla="*/ 0 w 21526"/>
                      <a:gd name="connsiteY3" fmla="*/ 0 h 64865"/>
                      <a:gd name="connsiteX4" fmla="*/ 0 w 21526"/>
                      <a:gd name="connsiteY4" fmla="*/ 21622 h 64865"/>
                      <a:gd name="connsiteX5" fmla="*/ 0 w 21526"/>
                      <a:gd name="connsiteY5" fmla="*/ 43243 h 64865"/>
                      <a:gd name="connsiteX6" fmla="*/ 0 w 21526"/>
                      <a:gd name="connsiteY6" fmla="*/ 64865 h 64865"/>
                      <a:gd name="connsiteX7" fmla="*/ 21526 w 21526"/>
                      <a:gd name="connsiteY7" fmla="*/ 64865 h 64865"/>
                      <a:gd name="connsiteX8" fmla="*/ 21526 w 21526"/>
                      <a:gd name="connsiteY8" fmla="*/ 43243 h 64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526" h="64865">
                        <a:moveTo>
                          <a:pt x="21526" y="43243"/>
                        </a:moveTo>
                        <a:lnTo>
                          <a:pt x="21526" y="21622"/>
                        </a:lnTo>
                        <a:lnTo>
                          <a:pt x="21526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3"/>
                        </a:lnTo>
                        <a:lnTo>
                          <a:pt x="0" y="64865"/>
                        </a:lnTo>
                        <a:lnTo>
                          <a:pt x="21526" y="64865"/>
                        </a:lnTo>
                        <a:lnTo>
                          <a:pt x="21526" y="43243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0876F25D-3C30-C02C-16D2-C9F0CCF95497}"/>
                      </a:ext>
                    </a:extLst>
                  </p:cNvPr>
                  <p:cNvSpPr/>
                  <p:nvPr/>
                </p:nvSpPr>
                <p:spPr>
                  <a:xfrm>
                    <a:off x="3634071" y="3238711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58A36F5E-0286-1727-2652-DA6B6C21EFBE}"/>
                      </a:ext>
                    </a:extLst>
                  </p:cNvPr>
                  <p:cNvSpPr/>
                  <p:nvPr/>
                </p:nvSpPr>
                <p:spPr>
                  <a:xfrm>
                    <a:off x="3742084" y="3195563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78D0A07D-18B0-96D5-A85D-B6E7FF178D2E}"/>
                      </a:ext>
                    </a:extLst>
                  </p:cNvPr>
                  <p:cNvSpPr/>
                  <p:nvPr/>
                </p:nvSpPr>
                <p:spPr>
                  <a:xfrm>
                    <a:off x="3569301" y="3281954"/>
                    <a:ext cx="86391" cy="43148"/>
                  </a:xfrm>
                  <a:custGeom>
                    <a:avLst/>
                    <a:gdLst>
                      <a:gd name="connsiteX0" fmla="*/ 64770 w 86391"/>
                      <a:gd name="connsiteY0" fmla="*/ 21527 h 43148"/>
                      <a:gd name="connsiteX1" fmla="*/ 64770 w 86391"/>
                      <a:gd name="connsiteY1" fmla="*/ 0 h 43148"/>
                      <a:gd name="connsiteX2" fmla="*/ 43244 w 86391"/>
                      <a:gd name="connsiteY2" fmla="*/ 0 h 43148"/>
                      <a:gd name="connsiteX3" fmla="*/ 21622 w 86391"/>
                      <a:gd name="connsiteY3" fmla="*/ 0 h 43148"/>
                      <a:gd name="connsiteX4" fmla="*/ 21622 w 86391"/>
                      <a:gd name="connsiteY4" fmla="*/ 21527 h 43148"/>
                      <a:gd name="connsiteX5" fmla="*/ 0 w 86391"/>
                      <a:gd name="connsiteY5" fmla="*/ 21527 h 43148"/>
                      <a:gd name="connsiteX6" fmla="*/ 0 w 86391"/>
                      <a:gd name="connsiteY6" fmla="*/ 43148 h 43148"/>
                      <a:gd name="connsiteX7" fmla="*/ 21622 w 86391"/>
                      <a:gd name="connsiteY7" fmla="*/ 43148 h 43148"/>
                      <a:gd name="connsiteX8" fmla="*/ 43244 w 86391"/>
                      <a:gd name="connsiteY8" fmla="*/ 43148 h 43148"/>
                      <a:gd name="connsiteX9" fmla="*/ 64770 w 86391"/>
                      <a:gd name="connsiteY9" fmla="*/ 43148 h 43148"/>
                      <a:gd name="connsiteX10" fmla="*/ 86392 w 86391"/>
                      <a:gd name="connsiteY10" fmla="*/ 43148 h 43148"/>
                      <a:gd name="connsiteX11" fmla="*/ 86392 w 86391"/>
                      <a:gd name="connsiteY11" fmla="*/ 21527 h 43148"/>
                      <a:gd name="connsiteX12" fmla="*/ 64770 w 86391"/>
                      <a:gd name="connsiteY12" fmla="*/ 21527 h 4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6391" h="43148">
                        <a:moveTo>
                          <a:pt x="64770" y="21527"/>
                        </a:moveTo>
                        <a:lnTo>
                          <a:pt x="64770" y="0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21622" y="21527"/>
                        </a:lnTo>
                        <a:lnTo>
                          <a:pt x="0" y="21527"/>
                        </a:lnTo>
                        <a:lnTo>
                          <a:pt x="0" y="43148"/>
                        </a:lnTo>
                        <a:lnTo>
                          <a:pt x="21622" y="43148"/>
                        </a:lnTo>
                        <a:lnTo>
                          <a:pt x="43244" y="43148"/>
                        </a:lnTo>
                        <a:lnTo>
                          <a:pt x="64770" y="43148"/>
                        </a:lnTo>
                        <a:lnTo>
                          <a:pt x="86392" y="43148"/>
                        </a:lnTo>
                        <a:lnTo>
                          <a:pt x="86392" y="21527"/>
                        </a:lnTo>
                        <a:lnTo>
                          <a:pt x="64770" y="21527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FABD816-0268-9903-287D-7ECC095C5E2B}"/>
                      </a:ext>
                    </a:extLst>
                  </p:cNvPr>
                  <p:cNvSpPr/>
                  <p:nvPr/>
                </p:nvSpPr>
                <p:spPr>
                  <a:xfrm>
                    <a:off x="3655693" y="328195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17EAA020-0AB3-2E37-41BF-A3050CDBD2A0}"/>
                      </a:ext>
                    </a:extLst>
                  </p:cNvPr>
                  <p:cNvSpPr/>
                  <p:nvPr/>
                </p:nvSpPr>
                <p:spPr>
                  <a:xfrm>
                    <a:off x="3569301" y="3454738"/>
                    <a:ext cx="151161" cy="151161"/>
                  </a:xfrm>
                  <a:custGeom>
                    <a:avLst/>
                    <a:gdLst>
                      <a:gd name="connsiteX0" fmla="*/ 0 w 151161"/>
                      <a:gd name="connsiteY0" fmla="*/ 151162 h 151161"/>
                      <a:gd name="connsiteX1" fmla="*/ 151162 w 151161"/>
                      <a:gd name="connsiteY1" fmla="*/ 151162 h 151161"/>
                      <a:gd name="connsiteX2" fmla="*/ 151162 w 151161"/>
                      <a:gd name="connsiteY2" fmla="*/ 0 h 151161"/>
                      <a:gd name="connsiteX3" fmla="*/ 0 w 151161"/>
                      <a:gd name="connsiteY3" fmla="*/ 0 h 151161"/>
                      <a:gd name="connsiteX4" fmla="*/ 0 w 151161"/>
                      <a:gd name="connsiteY4" fmla="*/ 151162 h 151161"/>
                      <a:gd name="connsiteX5" fmla="*/ 21622 w 151161"/>
                      <a:gd name="connsiteY5" fmla="*/ 21622 h 151161"/>
                      <a:gd name="connsiteX6" fmla="*/ 129635 w 151161"/>
                      <a:gd name="connsiteY6" fmla="*/ 21622 h 151161"/>
                      <a:gd name="connsiteX7" fmla="*/ 129635 w 151161"/>
                      <a:gd name="connsiteY7" fmla="*/ 129635 h 151161"/>
                      <a:gd name="connsiteX8" fmla="*/ 21622 w 151161"/>
                      <a:gd name="connsiteY8" fmla="*/ 129635 h 151161"/>
                      <a:gd name="connsiteX9" fmla="*/ 21622 w 151161"/>
                      <a:gd name="connsiteY9" fmla="*/ 21622 h 15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1161" h="151161">
                        <a:moveTo>
                          <a:pt x="0" y="151162"/>
                        </a:moveTo>
                        <a:lnTo>
                          <a:pt x="151162" y="151162"/>
                        </a:lnTo>
                        <a:lnTo>
                          <a:pt x="151162" y="0"/>
                        </a:lnTo>
                        <a:lnTo>
                          <a:pt x="0" y="0"/>
                        </a:lnTo>
                        <a:lnTo>
                          <a:pt x="0" y="151162"/>
                        </a:lnTo>
                        <a:close/>
                        <a:moveTo>
                          <a:pt x="21622" y="21622"/>
                        </a:moveTo>
                        <a:lnTo>
                          <a:pt x="129635" y="21622"/>
                        </a:lnTo>
                        <a:lnTo>
                          <a:pt x="129635" y="129635"/>
                        </a:lnTo>
                        <a:lnTo>
                          <a:pt x="21622" y="129635"/>
                        </a:lnTo>
                        <a:lnTo>
                          <a:pt x="21622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0" name="Freeform: Shape 169">
                    <a:extLst>
                      <a:ext uri="{FF2B5EF4-FFF2-40B4-BE49-F238E27FC236}">
                        <a16:creationId xmlns:a16="http://schemas.microsoft.com/office/drawing/2014/main" id="{6AA4848D-1B1B-2B89-CEB0-2A2A7ED3AC81}"/>
                      </a:ext>
                    </a:extLst>
                  </p:cNvPr>
                  <p:cNvSpPr/>
                  <p:nvPr/>
                </p:nvSpPr>
                <p:spPr>
                  <a:xfrm>
                    <a:off x="3677314" y="3411495"/>
                    <a:ext cx="43243" cy="21621"/>
                  </a:xfrm>
                  <a:custGeom>
                    <a:avLst/>
                    <a:gdLst>
                      <a:gd name="connsiteX0" fmla="*/ 0 w 43243"/>
                      <a:gd name="connsiteY0" fmla="*/ 0 h 21621"/>
                      <a:gd name="connsiteX1" fmla="*/ 0 w 43243"/>
                      <a:gd name="connsiteY1" fmla="*/ 21622 h 21621"/>
                      <a:gd name="connsiteX2" fmla="*/ 21622 w 43243"/>
                      <a:gd name="connsiteY2" fmla="*/ 21622 h 21621"/>
                      <a:gd name="connsiteX3" fmla="*/ 43243 w 43243"/>
                      <a:gd name="connsiteY3" fmla="*/ 21622 h 21621"/>
                      <a:gd name="connsiteX4" fmla="*/ 43243 w 43243"/>
                      <a:gd name="connsiteY4" fmla="*/ 0 h 21621"/>
                      <a:gd name="connsiteX5" fmla="*/ 21622 w 43243"/>
                      <a:gd name="connsiteY5" fmla="*/ 0 h 21621"/>
                      <a:gd name="connsiteX6" fmla="*/ 0 w 43243"/>
                      <a:gd name="connsiteY6" fmla="*/ 0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243" h="21621">
                        <a:moveTo>
                          <a:pt x="0" y="0"/>
                        </a:move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43243" y="21622"/>
                        </a:lnTo>
                        <a:lnTo>
                          <a:pt x="43243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EB4B00EE-85C1-5CEB-B690-DA11804171E2}"/>
                      </a:ext>
                    </a:extLst>
                  </p:cNvPr>
                  <p:cNvSpPr/>
                  <p:nvPr/>
                </p:nvSpPr>
                <p:spPr>
                  <a:xfrm>
                    <a:off x="3569301" y="3065927"/>
                    <a:ext cx="151256" cy="151161"/>
                  </a:xfrm>
                  <a:custGeom>
                    <a:avLst/>
                    <a:gdLst>
                      <a:gd name="connsiteX0" fmla="*/ 151257 w 151256"/>
                      <a:gd name="connsiteY0" fmla="*/ 0 h 151161"/>
                      <a:gd name="connsiteX1" fmla="*/ 0 w 151256"/>
                      <a:gd name="connsiteY1" fmla="*/ 0 h 151161"/>
                      <a:gd name="connsiteX2" fmla="*/ 0 w 151256"/>
                      <a:gd name="connsiteY2" fmla="*/ 151162 h 151161"/>
                      <a:gd name="connsiteX3" fmla="*/ 151162 w 151256"/>
                      <a:gd name="connsiteY3" fmla="*/ 151162 h 151161"/>
                      <a:gd name="connsiteX4" fmla="*/ 151162 w 151256"/>
                      <a:gd name="connsiteY4" fmla="*/ 0 h 151161"/>
                      <a:gd name="connsiteX5" fmla="*/ 129635 w 151256"/>
                      <a:gd name="connsiteY5" fmla="*/ 129635 h 151161"/>
                      <a:gd name="connsiteX6" fmla="*/ 21622 w 151256"/>
                      <a:gd name="connsiteY6" fmla="*/ 129635 h 151161"/>
                      <a:gd name="connsiteX7" fmla="*/ 21622 w 151256"/>
                      <a:gd name="connsiteY7" fmla="*/ 21622 h 151161"/>
                      <a:gd name="connsiteX8" fmla="*/ 129635 w 151256"/>
                      <a:gd name="connsiteY8" fmla="*/ 21622 h 151161"/>
                      <a:gd name="connsiteX9" fmla="*/ 129635 w 151256"/>
                      <a:gd name="connsiteY9" fmla="*/ 129635 h 15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1256" h="151161">
                        <a:moveTo>
                          <a:pt x="151257" y="0"/>
                        </a:moveTo>
                        <a:lnTo>
                          <a:pt x="0" y="0"/>
                        </a:lnTo>
                        <a:lnTo>
                          <a:pt x="0" y="151162"/>
                        </a:lnTo>
                        <a:lnTo>
                          <a:pt x="151162" y="151162"/>
                        </a:lnTo>
                        <a:lnTo>
                          <a:pt x="151162" y="0"/>
                        </a:lnTo>
                        <a:close/>
                        <a:moveTo>
                          <a:pt x="129635" y="129635"/>
                        </a:moveTo>
                        <a:lnTo>
                          <a:pt x="21622" y="129635"/>
                        </a:lnTo>
                        <a:lnTo>
                          <a:pt x="21622" y="21622"/>
                        </a:lnTo>
                        <a:lnTo>
                          <a:pt x="129635" y="21622"/>
                        </a:lnTo>
                        <a:lnTo>
                          <a:pt x="129635" y="129635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B46910D6-ADDB-1FF4-920C-E334AD4C252D}"/>
                      </a:ext>
                    </a:extLst>
                  </p:cNvPr>
                  <p:cNvSpPr/>
                  <p:nvPr/>
                </p:nvSpPr>
                <p:spPr>
                  <a:xfrm>
                    <a:off x="3958111" y="3065927"/>
                    <a:ext cx="151161" cy="151161"/>
                  </a:xfrm>
                  <a:custGeom>
                    <a:avLst/>
                    <a:gdLst>
                      <a:gd name="connsiteX0" fmla="*/ 0 w 151161"/>
                      <a:gd name="connsiteY0" fmla="*/ 0 h 151161"/>
                      <a:gd name="connsiteX1" fmla="*/ 0 w 151161"/>
                      <a:gd name="connsiteY1" fmla="*/ 151162 h 151161"/>
                      <a:gd name="connsiteX2" fmla="*/ 151162 w 151161"/>
                      <a:gd name="connsiteY2" fmla="*/ 151162 h 151161"/>
                      <a:gd name="connsiteX3" fmla="*/ 151162 w 151161"/>
                      <a:gd name="connsiteY3" fmla="*/ 0 h 151161"/>
                      <a:gd name="connsiteX4" fmla="*/ 0 w 151161"/>
                      <a:gd name="connsiteY4" fmla="*/ 0 h 151161"/>
                      <a:gd name="connsiteX5" fmla="*/ 129635 w 151161"/>
                      <a:gd name="connsiteY5" fmla="*/ 129635 h 151161"/>
                      <a:gd name="connsiteX6" fmla="*/ 21622 w 151161"/>
                      <a:gd name="connsiteY6" fmla="*/ 129635 h 151161"/>
                      <a:gd name="connsiteX7" fmla="*/ 21622 w 151161"/>
                      <a:gd name="connsiteY7" fmla="*/ 21622 h 151161"/>
                      <a:gd name="connsiteX8" fmla="*/ 129635 w 151161"/>
                      <a:gd name="connsiteY8" fmla="*/ 21622 h 151161"/>
                      <a:gd name="connsiteX9" fmla="*/ 129635 w 151161"/>
                      <a:gd name="connsiteY9" fmla="*/ 129635 h 15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1161" h="151161">
                        <a:moveTo>
                          <a:pt x="0" y="0"/>
                        </a:moveTo>
                        <a:lnTo>
                          <a:pt x="0" y="151162"/>
                        </a:lnTo>
                        <a:lnTo>
                          <a:pt x="151162" y="151162"/>
                        </a:lnTo>
                        <a:lnTo>
                          <a:pt x="151162" y="0"/>
                        </a:lnTo>
                        <a:lnTo>
                          <a:pt x="0" y="0"/>
                        </a:lnTo>
                        <a:close/>
                        <a:moveTo>
                          <a:pt x="129635" y="129635"/>
                        </a:moveTo>
                        <a:lnTo>
                          <a:pt x="21622" y="129635"/>
                        </a:lnTo>
                        <a:lnTo>
                          <a:pt x="21622" y="21622"/>
                        </a:lnTo>
                        <a:lnTo>
                          <a:pt x="129635" y="21622"/>
                        </a:lnTo>
                        <a:lnTo>
                          <a:pt x="129635" y="129635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2467C7DB-95CA-6FA2-ECAB-374E89F54998}"/>
                      </a:ext>
                    </a:extLst>
                  </p:cNvPr>
                  <p:cNvSpPr/>
                  <p:nvPr/>
                </p:nvSpPr>
                <p:spPr>
                  <a:xfrm>
                    <a:off x="4087747" y="358427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6" name="Freeform: Shape 385">
                    <a:extLst>
                      <a:ext uri="{FF2B5EF4-FFF2-40B4-BE49-F238E27FC236}">
                        <a16:creationId xmlns:a16="http://schemas.microsoft.com/office/drawing/2014/main" id="{6B4C3145-E90A-7637-9CE2-C26810BB8B48}"/>
                      </a:ext>
                    </a:extLst>
                  </p:cNvPr>
                  <p:cNvSpPr/>
                  <p:nvPr/>
                </p:nvSpPr>
                <p:spPr>
                  <a:xfrm>
                    <a:off x="3612544" y="3497886"/>
                    <a:ext cx="64769" cy="64769"/>
                  </a:xfrm>
                  <a:custGeom>
                    <a:avLst/>
                    <a:gdLst>
                      <a:gd name="connsiteX0" fmla="*/ 0 w 64769"/>
                      <a:gd name="connsiteY0" fmla="*/ 0 h 64769"/>
                      <a:gd name="connsiteX1" fmla="*/ 64770 w 64769"/>
                      <a:gd name="connsiteY1" fmla="*/ 0 h 64769"/>
                      <a:gd name="connsiteX2" fmla="*/ 64770 w 64769"/>
                      <a:gd name="connsiteY2" fmla="*/ 64770 h 64769"/>
                      <a:gd name="connsiteX3" fmla="*/ 0 w 64769"/>
                      <a:gd name="connsiteY3" fmla="*/ 64770 h 6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769" h="64769">
                        <a:moveTo>
                          <a:pt x="0" y="0"/>
                        </a:moveTo>
                        <a:lnTo>
                          <a:pt x="64770" y="0"/>
                        </a:lnTo>
                        <a:lnTo>
                          <a:pt x="64770" y="64770"/>
                        </a:lnTo>
                        <a:lnTo>
                          <a:pt x="0" y="6477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7" name="Freeform: Shape 386">
                    <a:extLst>
                      <a:ext uri="{FF2B5EF4-FFF2-40B4-BE49-F238E27FC236}">
                        <a16:creationId xmlns:a16="http://schemas.microsoft.com/office/drawing/2014/main" id="{6B1EC40C-ECE4-D74A-C795-205A7DAB0EEC}"/>
                      </a:ext>
                    </a:extLst>
                  </p:cNvPr>
                  <p:cNvSpPr/>
                  <p:nvPr/>
                </p:nvSpPr>
                <p:spPr>
                  <a:xfrm>
                    <a:off x="3742084" y="351950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8" name="Freeform: Shape 387">
                    <a:extLst>
                      <a:ext uri="{FF2B5EF4-FFF2-40B4-BE49-F238E27FC236}">
                        <a16:creationId xmlns:a16="http://schemas.microsoft.com/office/drawing/2014/main" id="{13D4583B-4E35-0895-662C-88DE9BE3C1F1}"/>
                      </a:ext>
                    </a:extLst>
                  </p:cNvPr>
                  <p:cNvSpPr/>
                  <p:nvPr/>
                </p:nvSpPr>
                <p:spPr>
                  <a:xfrm>
                    <a:off x="3763706" y="3584278"/>
                    <a:ext cx="64769" cy="21621"/>
                  </a:xfrm>
                  <a:custGeom>
                    <a:avLst/>
                    <a:gdLst>
                      <a:gd name="connsiteX0" fmla="*/ 21622 w 64769"/>
                      <a:gd name="connsiteY0" fmla="*/ 0 h 21621"/>
                      <a:gd name="connsiteX1" fmla="*/ 0 w 64769"/>
                      <a:gd name="connsiteY1" fmla="*/ 0 h 21621"/>
                      <a:gd name="connsiteX2" fmla="*/ 0 w 64769"/>
                      <a:gd name="connsiteY2" fmla="*/ 21622 h 21621"/>
                      <a:gd name="connsiteX3" fmla="*/ 21622 w 64769"/>
                      <a:gd name="connsiteY3" fmla="*/ 21622 h 21621"/>
                      <a:gd name="connsiteX4" fmla="*/ 43244 w 64769"/>
                      <a:gd name="connsiteY4" fmla="*/ 21622 h 21621"/>
                      <a:gd name="connsiteX5" fmla="*/ 64770 w 64769"/>
                      <a:gd name="connsiteY5" fmla="*/ 21622 h 21621"/>
                      <a:gd name="connsiteX6" fmla="*/ 64770 w 64769"/>
                      <a:gd name="connsiteY6" fmla="*/ 0 h 21621"/>
                      <a:gd name="connsiteX7" fmla="*/ 43244 w 64769"/>
                      <a:gd name="connsiteY7" fmla="*/ 0 h 21621"/>
                      <a:gd name="connsiteX8" fmla="*/ 21622 w 64769"/>
                      <a:gd name="connsiteY8" fmla="*/ 0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769" h="21621">
                        <a:moveTo>
                          <a:pt x="21622" y="0"/>
                        </a:move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43244" y="21622"/>
                        </a:lnTo>
                        <a:lnTo>
                          <a:pt x="64770" y="21622"/>
                        </a:lnTo>
                        <a:lnTo>
                          <a:pt x="64770" y="0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9" name="Freeform: Shape 388">
                    <a:extLst>
                      <a:ext uri="{FF2B5EF4-FFF2-40B4-BE49-F238E27FC236}">
                        <a16:creationId xmlns:a16="http://schemas.microsoft.com/office/drawing/2014/main" id="{052B39E3-5D4C-45E7-9C11-255F8F7CCA55}"/>
                      </a:ext>
                    </a:extLst>
                  </p:cNvPr>
                  <p:cNvSpPr/>
                  <p:nvPr/>
                </p:nvSpPr>
                <p:spPr>
                  <a:xfrm>
                    <a:off x="3677314" y="3238711"/>
                    <a:ext cx="64769" cy="21621"/>
                  </a:xfrm>
                  <a:custGeom>
                    <a:avLst/>
                    <a:gdLst>
                      <a:gd name="connsiteX0" fmla="*/ 21622 w 64769"/>
                      <a:gd name="connsiteY0" fmla="*/ 0 h 21621"/>
                      <a:gd name="connsiteX1" fmla="*/ 0 w 64769"/>
                      <a:gd name="connsiteY1" fmla="*/ 0 h 21621"/>
                      <a:gd name="connsiteX2" fmla="*/ 0 w 64769"/>
                      <a:gd name="connsiteY2" fmla="*/ 21622 h 21621"/>
                      <a:gd name="connsiteX3" fmla="*/ 21622 w 64769"/>
                      <a:gd name="connsiteY3" fmla="*/ 21622 h 21621"/>
                      <a:gd name="connsiteX4" fmla="*/ 43243 w 64769"/>
                      <a:gd name="connsiteY4" fmla="*/ 21622 h 21621"/>
                      <a:gd name="connsiteX5" fmla="*/ 64770 w 64769"/>
                      <a:gd name="connsiteY5" fmla="*/ 21622 h 21621"/>
                      <a:gd name="connsiteX6" fmla="*/ 64770 w 64769"/>
                      <a:gd name="connsiteY6" fmla="*/ 0 h 21621"/>
                      <a:gd name="connsiteX7" fmla="*/ 43243 w 64769"/>
                      <a:gd name="connsiteY7" fmla="*/ 0 h 21621"/>
                      <a:gd name="connsiteX8" fmla="*/ 21622 w 64769"/>
                      <a:gd name="connsiteY8" fmla="*/ 0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769" h="21621">
                        <a:moveTo>
                          <a:pt x="21622" y="0"/>
                        </a:move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43243" y="21622"/>
                        </a:lnTo>
                        <a:lnTo>
                          <a:pt x="64770" y="21622"/>
                        </a:lnTo>
                        <a:lnTo>
                          <a:pt x="64770" y="0"/>
                        </a:lnTo>
                        <a:lnTo>
                          <a:pt x="43243" y="0"/>
                        </a:lnTo>
                        <a:lnTo>
                          <a:pt x="21622" y="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0" name="Freeform: Shape 389">
                    <a:extLst>
                      <a:ext uri="{FF2B5EF4-FFF2-40B4-BE49-F238E27FC236}">
                        <a16:creationId xmlns:a16="http://schemas.microsoft.com/office/drawing/2014/main" id="{D7CC05E0-8292-BDAA-422E-DB47EB9A110E}"/>
                      </a:ext>
                    </a:extLst>
                  </p:cNvPr>
                  <p:cNvSpPr/>
                  <p:nvPr/>
                </p:nvSpPr>
                <p:spPr>
                  <a:xfrm>
                    <a:off x="4001355" y="3109171"/>
                    <a:ext cx="64769" cy="64770"/>
                  </a:xfrm>
                  <a:custGeom>
                    <a:avLst/>
                    <a:gdLst>
                      <a:gd name="connsiteX0" fmla="*/ 0 w 64769"/>
                      <a:gd name="connsiteY0" fmla="*/ 0 h 64770"/>
                      <a:gd name="connsiteX1" fmla="*/ 64770 w 64769"/>
                      <a:gd name="connsiteY1" fmla="*/ 0 h 64770"/>
                      <a:gd name="connsiteX2" fmla="*/ 64770 w 64769"/>
                      <a:gd name="connsiteY2" fmla="*/ 64770 h 64770"/>
                      <a:gd name="connsiteX3" fmla="*/ 0 w 64769"/>
                      <a:gd name="connsiteY3" fmla="*/ 64770 h 647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769" h="64770">
                        <a:moveTo>
                          <a:pt x="0" y="0"/>
                        </a:moveTo>
                        <a:lnTo>
                          <a:pt x="64770" y="0"/>
                        </a:lnTo>
                        <a:lnTo>
                          <a:pt x="64770" y="64770"/>
                        </a:lnTo>
                        <a:lnTo>
                          <a:pt x="0" y="6477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1" name="Freeform: Shape 390">
                    <a:extLst>
                      <a:ext uri="{FF2B5EF4-FFF2-40B4-BE49-F238E27FC236}">
                        <a16:creationId xmlns:a16="http://schemas.microsoft.com/office/drawing/2014/main" id="{6572BE7F-270C-45D9-56C2-84EA9CCF7652}"/>
                      </a:ext>
                    </a:extLst>
                  </p:cNvPr>
                  <p:cNvSpPr/>
                  <p:nvPr/>
                </p:nvSpPr>
                <p:spPr>
                  <a:xfrm>
                    <a:off x="3828476" y="3368346"/>
                    <a:ext cx="280987" cy="237839"/>
                  </a:xfrm>
                  <a:custGeom>
                    <a:avLst/>
                    <a:gdLst>
                      <a:gd name="connsiteX0" fmla="*/ 237649 w 280987"/>
                      <a:gd name="connsiteY0" fmla="*/ 64770 h 237839"/>
                      <a:gd name="connsiteX1" fmla="*/ 237649 w 280987"/>
                      <a:gd name="connsiteY1" fmla="*/ 86392 h 237839"/>
                      <a:gd name="connsiteX2" fmla="*/ 259271 w 280987"/>
                      <a:gd name="connsiteY2" fmla="*/ 86392 h 237839"/>
                      <a:gd name="connsiteX3" fmla="*/ 259271 w 280987"/>
                      <a:gd name="connsiteY3" fmla="*/ 129635 h 237839"/>
                      <a:gd name="connsiteX4" fmla="*/ 194501 w 280987"/>
                      <a:gd name="connsiteY4" fmla="*/ 129635 h 237839"/>
                      <a:gd name="connsiteX5" fmla="*/ 194501 w 280987"/>
                      <a:gd name="connsiteY5" fmla="*/ 43244 h 237839"/>
                      <a:gd name="connsiteX6" fmla="*/ 216122 w 280987"/>
                      <a:gd name="connsiteY6" fmla="*/ 43244 h 237839"/>
                      <a:gd name="connsiteX7" fmla="*/ 216122 w 280987"/>
                      <a:gd name="connsiteY7" fmla="*/ 21622 h 237839"/>
                      <a:gd name="connsiteX8" fmla="*/ 194501 w 280987"/>
                      <a:gd name="connsiteY8" fmla="*/ 21622 h 237839"/>
                      <a:gd name="connsiteX9" fmla="*/ 194501 w 280987"/>
                      <a:gd name="connsiteY9" fmla="*/ 0 h 237839"/>
                      <a:gd name="connsiteX10" fmla="*/ 151257 w 280987"/>
                      <a:gd name="connsiteY10" fmla="*/ 0 h 237839"/>
                      <a:gd name="connsiteX11" fmla="*/ 151257 w 280987"/>
                      <a:gd name="connsiteY11" fmla="*/ 43244 h 237839"/>
                      <a:gd name="connsiteX12" fmla="*/ 86487 w 280987"/>
                      <a:gd name="connsiteY12" fmla="*/ 43244 h 237839"/>
                      <a:gd name="connsiteX13" fmla="*/ 86487 w 280987"/>
                      <a:gd name="connsiteY13" fmla="*/ 86487 h 237839"/>
                      <a:gd name="connsiteX14" fmla="*/ 64865 w 280987"/>
                      <a:gd name="connsiteY14" fmla="*/ 86487 h 237839"/>
                      <a:gd name="connsiteX15" fmla="*/ 64865 w 280987"/>
                      <a:gd name="connsiteY15" fmla="*/ 64865 h 237839"/>
                      <a:gd name="connsiteX16" fmla="*/ 43244 w 280987"/>
                      <a:gd name="connsiteY16" fmla="*/ 64865 h 237839"/>
                      <a:gd name="connsiteX17" fmla="*/ 43244 w 280987"/>
                      <a:gd name="connsiteY17" fmla="*/ 86487 h 237839"/>
                      <a:gd name="connsiteX18" fmla="*/ 0 w 280987"/>
                      <a:gd name="connsiteY18" fmla="*/ 86487 h 237839"/>
                      <a:gd name="connsiteX19" fmla="*/ 0 w 280987"/>
                      <a:gd name="connsiteY19" fmla="*/ 129731 h 237839"/>
                      <a:gd name="connsiteX20" fmla="*/ 43244 w 280987"/>
                      <a:gd name="connsiteY20" fmla="*/ 129731 h 237839"/>
                      <a:gd name="connsiteX21" fmla="*/ 43244 w 280987"/>
                      <a:gd name="connsiteY21" fmla="*/ 108109 h 237839"/>
                      <a:gd name="connsiteX22" fmla="*/ 64865 w 280987"/>
                      <a:gd name="connsiteY22" fmla="*/ 108109 h 237839"/>
                      <a:gd name="connsiteX23" fmla="*/ 64865 w 280987"/>
                      <a:gd name="connsiteY23" fmla="*/ 129731 h 237839"/>
                      <a:gd name="connsiteX24" fmla="*/ 86487 w 280987"/>
                      <a:gd name="connsiteY24" fmla="*/ 129731 h 237839"/>
                      <a:gd name="connsiteX25" fmla="*/ 86487 w 280987"/>
                      <a:gd name="connsiteY25" fmla="*/ 151352 h 237839"/>
                      <a:gd name="connsiteX26" fmla="*/ 64865 w 280987"/>
                      <a:gd name="connsiteY26" fmla="*/ 151352 h 237839"/>
                      <a:gd name="connsiteX27" fmla="*/ 64865 w 280987"/>
                      <a:gd name="connsiteY27" fmla="*/ 172974 h 237839"/>
                      <a:gd name="connsiteX28" fmla="*/ 108109 w 280987"/>
                      <a:gd name="connsiteY28" fmla="*/ 172974 h 237839"/>
                      <a:gd name="connsiteX29" fmla="*/ 108109 w 280987"/>
                      <a:gd name="connsiteY29" fmla="*/ 194596 h 237839"/>
                      <a:gd name="connsiteX30" fmla="*/ 86487 w 280987"/>
                      <a:gd name="connsiteY30" fmla="*/ 194596 h 237839"/>
                      <a:gd name="connsiteX31" fmla="*/ 86487 w 280987"/>
                      <a:gd name="connsiteY31" fmla="*/ 216218 h 237839"/>
                      <a:gd name="connsiteX32" fmla="*/ 108109 w 280987"/>
                      <a:gd name="connsiteY32" fmla="*/ 216218 h 237839"/>
                      <a:gd name="connsiteX33" fmla="*/ 108109 w 280987"/>
                      <a:gd name="connsiteY33" fmla="*/ 237839 h 237839"/>
                      <a:gd name="connsiteX34" fmla="*/ 194501 w 280987"/>
                      <a:gd name="connsiteY34" fmla="*/ 237839 h 237839"/>
                      <a:gd name="connsiteX35" fmla="*/ 194501 w 280987"/>
                      <a:gd name="connsiteY35" fmla="*/ 216218 h 237839"/>
                      <a:gd name="connsiteX36" fmla="*/ 216122 w 280987"/>
                      <a:gd name="connsiteY36" fmla="*/ 216218 h 237839"/>
                      <a:gd name="connsiteX37" fmla="*/ 216122 w 280987"/>
                      <a:gd name="connsiteY37" fmla="*/ 237839 h 237839"/>
                      <a:gd name="connsiteX38" fmla="*/ 237744 w 280987"/>
                      <a:gd name="connsiteY38" fmla="*/ 237839 h 237839"/>
                      <a:gd name="connsiteX39" fmla="*/ 237744 w 280987"/>
                      <a:gd name="connsiteY39" fmla="*/ 194596 h 237839"/>
                      <a:gd name="connsiteX40" fmla="*/ 216122 w 280987"/>
                      <a:gd name="connsiteY40" fmla="*/ 194596 h 237839"/>
                      <a:gd name="connsiteX41" fmla="*/ 216122 w 280987"/>
                      <a:gd name="connsiteY41" fmla="*/ 151352 h 237839"/>
                      <a:gd name="connsiteX42" fmla="*/ 237744 w 280987"/>
                      <a:gd name="connsiteY42" fmla="*/ 151352 h 237839"/>
                      <a:gd name="connsiteX43" fmla="*/ 237744 w 280987"/>
                      <a:gd name="connsiteY43" fmla="*/ 172974 h 237839"/>
                      <a:gd name="connsiteX44" fmla="*/ 259366 w 280987"/>
                      <a:gd name="connsiteY44" fmla="*/ 172974 h 237839"/>
                      <a:gd name="connsiteX45" fmla="*/ 259366 w 280987"/>
                      <a:gd name="connsiteY45" fmla="*/ 151352 h 237839"/>
                      <a:gd name="connsiteX46" fmla="*/ 280988 w 280987"/>
                      <a:gd name="connsiteY46" fmla="*/ 151352 h 237839"/>
                      <a:gd name="connsiteX47" fmla="*/ 280988 w 280987"/>
                      <a:gd name="connsiteY47" fmla="*/ 43339 h 237839"/>
                      <a:gd name="connsiteX48" fmla="*/ 259366 w 280987"/>
                      <a:gd name="connsiteY48" fmla="*/ 43339 h 237839"/>
                      <a:gd name="connsiteX49" fmla="*/ 259366 w 280987"/>
                      <a:gd name="connsiteY49" fmla="*/ 64960 h 237839"/>
                      <a:gd name="connsiteX50" fmla="*/ 237744 w 280987"/>
                      <a:gd name="connsiteY50" fmla="*/ 64960 h 237839"/>
                      <a:gd name="connsiteX51" fmla="*/ 108014 w 280987"/>
                      <a:gd name="connsiteY51" fmla="*/ 129540 h 237839"/>
                      <a:gd name="connsiteX52" fmla="*/ 108014 w 280987"/>
                      <a:gd name="connsiteY52" fmla="*/ 64770 h 237839"/>
                      <a:gd name="connsiteX53" fmla="*/ 172784 w 280987"/>
                      <a:gd name="connsiteY53" fmla="*/ 64770 h 237839"/>
                      <a:gd name="connsiteX54" fmla="*/ 172784 w 280987"/>
                      <a:gd name="connsiteY54" fmla="*/ 129540 h 237839"/>
                      <a:gd name="connsiteX55" fmla="*/ 108014 w 280987"/>
                      <a:gd name="connsiteY55" fmla="*/ 129540 h 237839"/>
                      <a:gd name="connsiteX56" fmla="*/ 194405 w 280987"/>
                      <a:gd name="connsiteY56" fmla="*/ 194405 h 237839"/>
                      <a:gd name="connsiteX57" fmla="*/ 151162 w 280987"/>
                      <a:gd name="connsiteY57" fmla="*/ 194405 h 237839"/>
                      <a:gd name="connsiteX58" fmla="*/ 151162 w 280987"/>
                      <a:gd name="connsiteY58" fmla="*/ 216027 h 237839"/>
                      <a:gd name="connsiteX59" fmla="*/ 129540 w 280987"/>
                      <a:gd name="connsiteY59" fmla="*/ 216027 h 237839"/>
                      <a:gd name="connsiteX60" fmla="*/ 129540 w 280987"/>
                      <a:gd name="connsiteY60" fmla="*/ 194405 h 237839"/>
                      <a:gd name="connsiteX61" fmla="*/ 151162 w 280987"/>
                      <a:gd name="connsiteY61" fmla="*/ 194405 h 237839"/>
                      <a:gd name="connsiteX62" fmla="*/ 151162 w 280987"/>
                      <a:gd name="connsiteY62" fmla="*/ 172784 h 237839"/>
                      <a:gd name="connsiteX63" fmla="*/ 129540 w 280987"/>
                      <a:gd name="connsiteY63" fmla="*/ 172784 h 237839"/>
                      <a:gd name="connsiteX64" fmla="*/ 129540 w 280987"/>
                      <a:gd name="connsiteY64" fmla="*/ 151162 h 237839"/>
                      <a:gd name="connsiteX65" fmla="*/ 172784 w 280987"/>
                      <a:gd name="connsiteY65" fmla="*/ 151162 h 237839"/>
                      <a:gd name="connsiteX66" fmla="*/ 172784 w 280987"/>
                      <a:gd name="connsiteY66" fmla="*/ 172784 h 237839"/>
                      <a:gd name="connsiteX67" fmla="*/ 194405 w 280987"/>
                      <a:gd name="connsiteY67" fmla="*/ 172784 h 237839"/>
                      <a:gd name="connsiteX68" fmla="*/ 194405 w 280987"/>
                      <a:gd name="connsiteY68" fmla="*/ 194405 h 237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</a:cxnLst>
                    <a:rect l="l" t="t" r="r" b="b"/>
                    <a:pathLst>
                      <a:path w="280987" h="237839">
                        <a:moveTo>
                          <a:pt x="237649" y="64770"/>
                        </a:moveTo>
                        <a:lnTo>
                          <a:pt x="237649" y="86392"/>
                        </a:lnTo>
                        <a:lnTo>
                          <a:pt x="259271" y="86392"/>
                        </a:lnTo>
                        <a:lnTo>
                          <a:pt x="259271" y="129635"/>
                        </a:lnTo>
                        <a:lnTo>
                          <a:pt x="194501" y="129635"/>
                        </a:lnTo>
                        <a:lnTo>
                          <a:pt x="194501" y="43244"/>
                        </a:lnTo>
                        <a:lnTo>
                          <a:pt x="216122" y="43244"/>
                        </a:lnTo>
                        <a:lnTo>
                          <a:pt x="216122" y="21622"/>
                        </a:lnTo>
                        <a:lnTo>
                          <a:pt x="194501" y="21622"/>
                        </a:lnTo>
                        <a:lnTo>
                          <a:pt x="194501" y="0"/>
                        </a:lnTo>
                        <a:lnTo>
                          <a:pt x="151257" y="0"/>
                        </a:lnTo>
                        <a:lnTo>
                          <a:pt x="151257" y="43244"/>
                        </a:lnTo>
                        <a:lnTo>
                          <a:pt x="86487" y="43244"/>
                        </a:lnTo>
                        <a:lnTo>
                          <a:pt x="86487" y="86487"/>
                        </a:lnTo>
                        <a:lnTo>
                          <a:pt x="64865" y="86487"/>
                        </a:lnTo>
                        <a:lnTo>
                          <a:pt x="64865" y="64865"/>
                        </a:lnTo>
                        <a:lnTo>
                          <a:pt x="43244" y="64865"/>
                        </a:lnTo>
                        <a:lnTo>
                          <a:pt x="43244" y="86487"/>
                        </a:lnTo>
                        <a:lnTo>
                          <a:pt x="0" y="86487"/>
                        </a:lnTo>
                        <a:lnTo>
                          <a:pt x="0" y="129731"/>
                        </a:lnTo>
                        <a:lnTo>
                          <a:pt x="43244" y="129731"/>
                        </a:lnTo>
                        <a:lnTo>
                          <a:pt x="43244" y="108109"/>
                        </a:lnTo>
                        <a:lnTo>
                          <a:pt x="64865" y="108109"/>
                        </a:lnTo>
                        <a:lnTo>
                          <a:pt x="64865" y="129731"/>
                        </a:lnTo>
                        <a:lnTo>
                          <a:pt x="86487" y="129731"/>
                        </a:lnTo>
                        <a:lnTo>
                          <a:pt x="86487" y="151352"/>
                        </a:lnTo>
                        <a:lnTo>
                          <a:pt x="64865" y="151352"/>
                        </a:lnTo>
                        <a:lnTo>
                          <a:pt x="64865" y="172974"/>
                        </a:lnTo>
                        <a:lnTo>
                          <a:pt x="108109" y="172974"/>
                        </a:lnTo>
                        <a:lnTo>
                          <a:pt x="108109" y="194596"/>
                        </a:lnTo>
                        <a:lnTo>
                          <a:pt x="86487" y="194596"/>
                        </a:lnTo>
                        <a:lnTo>
                          <a:pt x="86487" y="216218"/>
                        </a:lnTo>
                        <a:lnTo>
                          <a:pt x="108109" y="216218"/>
                        </a:lnTo>
                        <a:lnTo>
                          <a:pt x="108109" y="237839"/>
                        </a:lnTo>
                        <a:lnTo>
                          <a:pt x="194501" y="237839"/>
                        </a:lnTo>
                        <a:lnTo>
                          <a:pt x="194501" y="216218"/>
                        </a:lnTo>
                        <a:lnTo>
                          <a:pt x="216122" y="216218"/>
                        </a:lnTo>
                        <a:lnTo>
                          <a:pt x="216122" y="237839"/>
                        </a:lnTo>
                        <a:lnTo>
                          <a:pt x="237744" y="237839"/>
                        </a:lnTo>
                        <a:lnTo>
                          <a:pt x="237744" y="194596"/>
                        </a:lnTo>
                        <a:lnTo>
                          <a:pt x="216122" y="194596"/>
                        </a:lnTo>
                        <a:lnTo>
                          <a:pt x="216122" y="151352"/>
                        </a:lnTo>
                        <a:lnTo>
                          <a:pt x="237744" y="151352"/>
                        </a:lnTo>
                        <a:lnTo>
                          <a:pt x="237744" y="172974"/>
                        </a:lnTo>
                        <a:lnTo>
                          <a:pt x="259366" y="172974"/>
                        </a:lnTo>
                        <a:lnTo>
                          <a:pt x="259366" y="151352"/>
                        </a:lnTo>
                        <a:lnTo>
                          <a:pt x="280988" y="151352"/>
                        </a:lnTo>
                        <a:lnTo>
                          <a:pt x="280988" y="43339"/>
                        </a:lnTo>
                        <a:lnTo>
                          <a:pt x="259366" y="43339"/>
                        </a:lnTo>
                        <a:lnTo>
                          <a:pt x="259366" y="64960"/>
                        </a:lnTo>
                        <a:lnTo>
                          <a:pt x="237744" y="64960"/>
                        </a:lnTo>
                        <a:close/>
                        <a:moveTo>
                          <a:pt x="108014" y="129540"/>
                        </a:moveTo>
                        <a:lnTo>
                          <a:pt x="108014" y="64770"/>
                        </a:lnTo>
                        <a:lnTo>
                          <a:pt x="172784" y="64770"/>
                        </a:lnTo>
                        <a:lnTo>
                          <a:pt x="172784" y="129540"/>
                        </a:lnTo>
                        <a:lnTo>
                          <a:pt x="108014" y="129540"/>
                        </a:lnTo>
                        <a:close/>
                        <a:moveTo>
                          <a:pt x="194405" y="194405"/>
                        </a:moveTo>
                        <a:lnTo>
                          <a:pt x="151162" y="194405"/>
                        </a:lnTo>
                        <a:lnTo>
                          <a:pt x="151162" y="216027"/>
                        </a:lnTo>
                        <a:lnTo>
                          <a:pt x="129540" y="216027"/>
                        </a:lnTo>
                        <a:lnTo>
                          <a:pt x="129540" y="194405"/>
                        </a:lnTo>
                        <a:lnTo>
                          <a:pt x="151162" y="194405"/>
                        </a:lnTo>
                        <a:lnTo>
                          <a:pt x="151162" y="172784"/>
                        </a:lnTo>
                        <a:lnTo>
                          <a:pt x="129540" y="172784"/>
                        </a:lnTo>
                        <a:lnTo>
                          <a:pt x="129540" y="151162"/>
                        </a:lnTo>
                        <a:lnTo>
                          <a:pt x="172784" y="151162"/>
                        </a:lnTo>
                        <a:lnTo>
                          <a:pt x="172784" y="172784"/>
                        </a:lnTo>
                        <a:lnTo>
                          <a:pt x="194405" y="172784"/>
                        </a:lnTo>
                        <a:lnTo>
                          <a:pt x="194405" y="194405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2" name="Freeform: Shape 391">
                    <a:extLst>
                      <a:ext uri="{FF2B5EF4-FFF2-40B4-BE49-F238E27FC236}">
                        <a16:creationId xmlns:a16="http://schemas.microsoft.com/office/drawing/2014/main" id="{C4092EBB-F166-F5D5-0ACE-72E889071248}"/>
                      </a:ext>
                    </a:extLst>
                  </p:cNvPr>
                  <p:cNvSpPr/>
                  <p:nvPr/>
                </p:nvSpPr>
                <p:spPr>
                  <a:xfrm>
                    <a:off x="4044503" y="3411495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3" name="Freeform: Shape 392">
                    <a:extLst>
                      <a:ext uri="{FF2B5EF4-FFF2-40B4-BE49-F238E27FC236}">
                        <a16:creationId xmlns:a16="http://schemas.microsoft.com/office/drawing/2014/main" id="{17E0740C-A220-A954-A8FE-E300D5BC17A7}"/>
                      </a:ext>
                    </a:extLst>
                  </p:cNvPr>
                  <p:cNvSpPr/>
                  <p:nvPr/>
                </p:nvSpPr>
                <p:spPr>
                  <a:xfrm>
                    <a:off x="3763706" y="3217089"/>
                    <a:ext cx="151161" cy="64865"/>
                  </a:xfrm>
                  <a:custGeom>
                    <a:avLst/>
                    <a:gdLst>
                      <a:gd name="connsiteX0" fmla="*/ 129635 w 151161"/>
                      <a:gd name="connsiteY0" fmla="*/ 43244 h 64865"/>
                      <a:gd name="connsiteX1" fmla="*/ 129635 w 151161"/>
                      <a:gd name="connsiteY1" fmla="*/ 21622 h 64865"/>
                      <a:gd name="connsiteX2" fmla="*/ 108014 w 151161"/>
                      <a:gd name="connsiteY2" fmla="*/ 21622 h 64865"/>
                      <a:gd name="connsiteX3" fmla="*/ 86392 w 151161"/>
                      <a:gd name="connsiteY3" fmla="*/ 21622 h 64865"/>
                      <a:gd name="connsiteX4" fmla="*/ 64770 w 151161"/>
                      <a:gd name="connsiteY4" fmla="*/ 21622 h 64865"/>
                      <a:gd name="connsiteX5" fmla="*/ 64770 w 151161"/>
                      <a:gd name="connsiteY5" fmla="*/ 0 h 64865"/>
                      <a:gd name="connsiteX6" fmla="*/ 43244 w 151161"/>
                      <a:gd name="connsiteY6" fmla="*/ 0 h 64865"/>
                      <a:gd name="connsiteX7" fmla="*/ 43244 w 151161"/>
                      <a:gd name="connsiteY7" fmla="*/ 21622 h 64865"/>
                      <a:gd name="connsiteX8" fmla="*/ 21622 w 151161"/>
                      <a:gd name="connsiteY8" fmla="*/ 21622 h 64865"/>
                      <a:gd name="connsiteX9" fmla="*/ 21622 w 151161"/>
                      <a:gd name="connsiteY9" fmla="*/ 0 h 64865"/>
                      <a:gd name="connsiteX10" fmla="*/ 0 w 151161"/>
                      <a:gd name="connsiteY10" fmla="*/ 0 h 64865"/>
                      <a:gd name="connsiteX11" fmla="*/ 0 w 151161"/>
                      <a:gd name="connsiteY11" fmla="*/ 21622 h 64865"/>
                      <a:gd name="connsiteX12" fmla="*/ 0 w 151161"/>
                      <a:gd name="connsiteY12" fmla="*/ 43244 h 64865"/>
                      <a:gd name="connsiteX13" fmla="*/ 0 w 151161"/>
                      <a:gd name="connsiteY13" fmla="*/ 64865 h 64865"/>
                      <a:gd name="connsiteX14" fmla="*/ 21622 w 151161"/>
                      <a:gd name="connsiteY14" fmla="*/ 64865 h 64865"/>
                      <a:gd name="connsiteX15" fmla="*/ 43244 w 151161"/>
                      <a:gd name="connsiteY15" fmla="*/ 64865 h 64865"/>
                      <a:gd name="connsiteX16" fmla="*/ 43244 w 151161"/>
                      <a:gd name="connsiteY16" fmla="*/ 43244 h 64865"/>
                      <a:gd name="connsiteX17" fmla="*/ 64770 w 151161"/>
                      <a:gd name="connsiteY17" fmla="*/ 43244 h 64865"/>
                      <a:gd name="connsiteX18" fmla="*/ 64770 w 151161"/>
                      <a:gd name="connsiteY18" fmla="*/ 64865 h 64865"/>
                      <a:gd name="connsiteX19" fmla="*/ 86392 w 151161"/>
                      <a:gd name="connsiteY19" fmla="*/ 64865 h 64865"/>
                      <a:gd name="connsiteX20" fmla="*/ 86392 w 151161"/>
                      <a:gd name="connsiteY20" fmla="*/ 43244 h 64865"/>
                      <a:gd name="connsiteX21" fmla="*/ 108014 w 151161"/>
                      <a:gd name="connsiteY21" fmla="*/ 43244 h 64865"/>
                      <a:gd name="connsiteX22" fmla="*/ 108014 w 151161"/>
                      <a:gd name="connsiteY22" fmla="*/ 64865 h 64865"/>
                      <a:gd name="connsiteX23" fmla="*/ 129635 w 151161"/>
                      <a:gd name="connsiteY23" fmla="*/ 64865 h 64865"/>
                      <a:gd name="connsiteX24" fmla="*/ 151162 w 151161"/>
                      <a:gd name="connsiteY24" fmla="*/ 64865 h 64865"/>
                      <a:gd name="connsiteX25" fmla="*/ 151162 w 151161"/>
                      <a:gd name="connsiteY25" fmla="*/ 43244 h 64865"/>
                      <a:gd name="connsiteX26" fmla="*/ 129635 w 151161"/>
                      <a:gd name="connsiteY26" fmla="*/ 43244 h 64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51161" h="64865">
                        <a:moveTo>
                          <a:pt x="129635" y="43244"/>
                        </a:moveTo>
                        <a:lnTo>
                          <a:pt x="129635" y="21622"/>
                        </a:lnTo>
                        <a:lnTo>
                          <a:pt x="108014" y="21622"/>
                        </a:lnTo>
                        <a:lnTo>
                          <a:pt x="86392" y="21622"/>
                        </a:lnTo>
                        <a:lnTo>
                          <a:pt x="64770" y="21622"/>
                        </a:lnTo>
                        <a:lnTo>
                          <a:pt x="64770" y="0"/>
                        </a:lnTo>
                        <a:lnTo>
                          <a:pt x="43244" y="0"/>
                        </a:lnTo>
                        <a:lnTo>
                          <a:pt x="43244" y="21622"/>
                        </a:lnTo>
                        <a:lnTo>
                          <a:pt x="21622" y="21622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4"/>
                        </a:lnTo>
                        <a:lnTo>
                          <a:pt x="0" y="64865"/>
                        </a:lnTo>
                        <a:lnTo>
                          <a:pt x="21622" y="64865"/>
                        </a:lnTo>
                        <a:lnTo>
                          <a:pt x="43244" y="64865"/>
                        </a:lnTo>
                        <a:lnTo>
                          <a:pt x="43244" y="43244"/>
                        </a:lnTo>
                        <a:lnTo>
                          <a:pt x="64770" y="43244"/>
                        </a:lnTo>
                        <a:lnTo>
                          <a:pt x="64770" y="64865"/>
                        </a:lnTo>
                        <a:lnTo>
                          <a:pt x="86392" y="64865"/>
                        </a:lnTo>
                        <a:lnTo>
                          <a:pt x="86392" y="43244"/>
                        </a:lnTo>
                        <a:lnTo>
                          <a:pt x="108014" y="43244"/>
                        </a:lnTo>
                        <a:lnTo>
                          <a:pt x="108014" y="64865"/>
                        </a:lnTo>
                        <a:lnTo>
                          <a:pt x="129635" y="64865"/>
                        </a:lnTo>
                        <a:lnTo>
                          <a:pt x="151162" y="64865"/>
                        </a:lnTo>
                        <a:lnTo>
                          <a:pt x="151162" y="43244"/>
                        </a:lnTo>
                        <a:lnTo>
                          <a:pt x="129635" y="43244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4" name="Freeform: Shape 393">
                    <a:extLst>
                      <a:ext uri="{FF2B5EF4-FFF2-40B4-BE49-F238E27FC236}">
                        <a16:creationId xmlns:a16="http://schemas.microsoft.com/office/drawing/2014/main" id="{5F2CD25C-D1DB-3DBF-6541-396635F3DE6D}"/>
                      </a:ext>
                    </a:extLst>
                  </p:cNvPr>
                  <p:cNvSpPr/>
                  <p:nvPr/>
                </p:nvSpPr>
                <p:spPr>
                  <a:xfrm>
                    <a:off x="3871720" y="3497886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5" name="Freeform: Shape 394">
                    <a:extLst>
                      <a:ext uri="{FF2B5EF4-FFF2-40B4-BE49-F238E27FC236}">
                        <a16:creationId xmlns:a16="http://schemas.microsoft.com/office/drawing/2014/main" id="{C76AAE44-A9E4-3C64-FFBC-4B3185E7570E}"/>
                      </a:ext>
                    </a:extLst>
                  </p:cNvPr>
                  <p:cNvSpPr/>
                  <p:nvPr/>
                </p:nvSpPr>
                <p:spPr>
                  <a:xfrm>
                    <a:off x="3958111" y="345473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6" name="Freeform: Shape 395">
                    <a:extLst>
                      <a:ext uri="{FF2B5EF4-FFF2-40B4-BE49-F238E27FC236}">
                        <a16:creationId xmlns:a16="http://schemas.microsoft.com/office/drawing/2014/main" id="{87206FD1-B314-2D38-2844-1AB97E59FCA4}"/>
                      </a:ext>
                    </a:extLst>
                  </p:cNvPr>
                  <p:cNvSpPr/>
                  <p:nvPr/>
                </p:nvSpPr>
                <p:spPr>
                  <a:xfrm>
                    <a:off x="3569301" y="3281954"/>
                    <a:ext cx="345566" cy="280796"/>
                  </a:xfrm>
                  <a:custGeom>
                    <a:avLst/>
                    <a:gdLst>
                      <a:gd name="connsiteX0" fmla="*/ 259175 w 345566"/>
                      <a:gd name="connsiteY0" fmla="*/ 237554 h 280796"/>
                      <a:gd name="connsiteX1" fmla="*/ 259175 w 345566"/>
                      <a:gd name="connsiteY1" fmla="*/ 215932 h 280796"/>
                      <a:gd name="connsiteX2" fmla="*/ 237649 w 345566"/>
                      <a:gd name="connsiteY2" fmla="*/ 215932 h 280796"/>
                      <a:gd name="connsiteX3" fmla="*/ 237649 w 345566"/>
                      <a:gd name="connsiteY3" fmla="*/ 194405 h 280796"/>
                      <a:gd name="connsiteX4" fmla="*/ 237649 w 345566"/>
                      <a:gd name="connsiteY4" fmla="*/ 172784 h 280796"/>
                      <a:gd name="connsiteX5" fmla="*/ 259175 w 345566"/>
                      <a:gd name="connsiteY5" fmla="*/ 172784 h 280796"/>
                      <a:gd name="connsiteX6" fmla="*/ 259175 w 345566"/>
                      <a:gd name="connsiteY6" fmla="*/ 151162 h 280796"/>
                      <a:gd name="connsiteX7" fmla="*/ 237649 w 345566"/>
                      <a:gd name="connsiteY7" fmla="*/ 151162 h 280796"/>
                      <a:gd name="connsiteX8" fmla="*/ 237649 w 345566"/>
                      <a:gd name="connsiteY8" fmla="*/ 129540 h 280796"/>
                      <a:gd name="connsiteX9" fmla="*/ 259175 w 345566"/>
                      <a:gd name="connsiteY9" fmla="*/ 129540 h 280796"/>
                      <a:gd name="connsiteX10" fmla="*/ 280797 w 345566"/>
                      <a:gd name="connsiteY10" fmla="*/ 129540 h 280796"/>
                      <a:gd name="connsiteX11" fmla="*/ 280797 w 345566"/>
                      <a:gd name="connsiteY11" fmla="*/ 151162 h 280796"/>
                      <a:gd name="connsiteX12" fmla="*/ 302419 w 345566"/>
                      <a:gd name="connsiteY12" fmla="*/ 151162 h 280796"/>
                      <a:gd name="connsiteX13" fmla="*/ 302419 w 345566"/>
                      <a:gd name="connsiteY13" fmla="*/ 129540 h 280796"/>
                      <a:gd name="connsiteX14" fmla="*/ 324041 w 345566"/>
                      <a:gd name="connsiteY14" fmla="*/ 129540 h 280796"/>
                      <a:gd name="connsiteX15" fmla="*/ 345567 w 345566"/>
                      <a:gd name="connsiteY15" fmla="*/ 129540 h 280796"/>
                      <a:gd name="connsiteX16" fmla="*/ 345567 w 345566"/>
                      <a:gd name="connsiteY16" fmla="*/ 108014 h 280796"/>
                      <a:gd name="connsiteX17" fmla="*/ 324041 w 345566"/>
                      <a:gd name="connsiteY17" fmla="*/ 108014 h 280796"/>
                      <a:gd name="connsiteX18" fmla="*/ 324041 w 345566"/>
                      <a:gd name="connsiteY18" fmla="*/ 86392 h 280796"/>
                      <a:gd name="connsiteX19" fmla="*/ 302419 w 345566"/>
                      <a:gd name="connsiteY19" fmla="*/ 86392 h 280796"/>
                      <a:gd name="connsiteX20" fmla="*/ 302419 w 345566"/>
                      <a:gd name="connsiteY20" fmla="*/ 108014 h 280796"/>
                      <a:gd name="connsiteX21" fmla="*/ 280797 w 345566"/>
                      <a:gd name="connsiteY21" fmla="*/ 108014 h 280796"/>
                      <a:gd name="connsiteX22" fmla="*/ 259175 w 345566"/>
                      <a:gd name="connsiteY22" fmla="*/ 108014 h 280796"/>
                      <a:gd name="connsiteX23" fmla="*/ 237649 w 345566"/>
                      <a:gd name="connsiteY23" fmla="*/ 108014 h 280796"/>
                      <a:gd name="connsiteX24" fmla="*/ 216027 w 345566"/>
                      <a:gd name="connsiteY24" fmla="*/ 108014 h 280796"/>
                      <a:gd name="connsiteX25" fmla="*/ 194405 w 345566"/>
                      <a:gd name="connsiteY25" fmla="*/ 108014 h 280796"/>
                      <a:gd name="connsiteX26" fmla="*/ 194405 w 345566"/>
                      <a:gd name="connsiteY26" fmla="*/ 86392 h 280796"/>
                      <a:gd name="connsiteX27" fmla="*/ 216027 w 345566"/>
                      <a:gd name="connsiteY27" fmla="*/ 86392 h 280796"/>
                      <a:gd name="connsiteX28" fmla="*/ 216027 w 345566"/>
                      <a:gd name="connsiteY28" fmla="*/ 64770 h 280796"/>
                      <a:gd name="connsiteX29" fmla="*/ 194405 w 345566"/>
                      <a:gd name="connsiteY29" fmla="*/ 64770 h 280796"/>
                      <a:gd name="connsiteX30" fmla="*/ 194405 w 345566"/>
                      <a:gd name="connsiteY30" fmla="*/ 43148 h 280796"/>
                      <a:gd name="connsiteX31" fmla="*/ 194405 w 345566"/>
                      <a:gd name="connsiteY31" fmla="*/ 21527 h 280796"/>
                      <a:gd name="connsiteX32" fmla="*/ 172784 w 345566"/>
                      <a:gd name="connsiteY32" fmla="*/ 21527 h 280796"/>
                      <a:gd name="connsiteX33" fmla="*/ 172784 w 345566"/>
                      <a:gd name="connsiteY33" fmla="*/ 0 h 280796"/>
                      <a:gd name="connsiteX34" fmla="*/ 151257 w 345566"/>
                      <a:gd name="connsiteY34" fmla="*/ 0 h 280796"/>
                      <a:gd name="connsiteX35" fmla="*/ 129635 w 345566"/>
                      <a:gd name="connsiteY35" fmla="*/ 0 h 280796"/>
                      <a:gd name="connsiteX36" fmla="*/ 129635 w 345566"/>
                      <a:gd name="connsiteY36" fmla="*/ 21527 h 280796"/>
                      <a:gd name="connsiteX37" fmla="*/ 151257 w 345566"/>
                      <a:gd name="connsiteY37" fmla="*/ 21527 h 280796"/>
                      <a:gd name="connsiteX38" fmla="*/ 151257 w 345566"/>
                      <a:gd name="connsiteY38" fmla="*/ 43148 h 280796"/>
                      <a:gd name="connsiteX39" fmla="*/ 172784 w 345566"/>
                      <a:gd name="connsiteY39" fmla="*/ 43148 h 280796"/>
                      <a:gd name="connsiteX40" fmla="*/ 172784 w 345566"/>
                      <a:gd name="connsiteY40" fmla="*/ 64770 h 280796"/>
                      <a:gd name="connsiteX41" fmla="*/ 172784 w 345566"/>
                      <a:gd name="connsiteY41" fmla="*/ 86392 h 280796"/>
                      <a:gd name="connsiteX42" fmla="*/ 151257 w 345566"/>
                      <a:gd name="connsiteY42" fmla="*/ 86392 h 280796"/>
                      <a:gd name="connsiteX43" fmla="*/ 129635 w 345566"/>
                      <a:gd name="connsiteY43" fmla="*/ 86392 h 280796"/>
                      <a:gd name="connsiteX44" fmla="*/ 108014 w 345566"/>
                      <a:gd name="connsiteY44" fmla="*/ 86392 h 280796"/>
                      <a:gd name="connsiteX45" fmla="*/ 108014 w 345566"/>
                      <a:gd name="connsiteY45" fmla="*/ 64770 h 280796"/>
                      <a:gd name="connsiteX46" fmla="*/ 108014 w 345566"/>
                      <a:gd name="connsiteY46" fmla="*/ 43148 h 280796"/>
                      <a:gd name="connsiteX47" fmla="*/ 86392 w 345566"/>
                      <a:gd name="connsiteY47" fmla="*/ 43148 h 280796"/>
                      <a:gd name="connsiteX48" fmla="*/ 86392 w 345566"/>
                      <a:gd name="connsiteY48" fmla="*/ 64770 h 280796"/>
                      <a:gd name="connsiteX49" fmla="*/ 64770 w 345566"/>
                      <a:gd name="connsiteY49" fmla="*/ 64770 h 280796"/>
                      <a:gd name="connsiteX50" fmla="*/ 43244 w 345566"/>
                      <a:gd name="connsiteY50" fmla="*/ 64770 h 280796"/>
                      <a:gd name="connsiteX51" fmla="*/ 21622 w 345566"/>
                      <a:gd name="connsiteY51" fmla="*/ 64770 h 280796"/>
                      <a:gd name="connsiteX52" fmla="*/ 21622 w 345566"/>
                      <a:gd name="connsiteY52" fmla="*/ 86392 h 280796"/>
                      <a:gd name="connsiteX53" fmla="*/ 0 w 345566"/>
                      <a:gd name="connsiteY53" fmla="*/ 86392 h 280796"/>
                      <a:gd name="connsiteX54" fmla="*/ 0 w 345566"/>
                      <a:gd name="connsiteY54" fmla="*/ 108014 h 280796"/>
                      <a:gd name="connsiteX55" fmla="*/ 21622 w 345566"/>
                      <a:gd name="connsiteY55" fmla="*/ 108014 h 280796"/>
                      <a:gd name="connsiteX56" fmla="*/ 43244 w 345566"/>
                      <a:gd name="connsiteY56" fmla="*/ 108014 h 280796"/>
                      <a:gd name="connsiteX57" fmla="*/ 43244 w 345566"/>
                      <a:gd name="connsiteY57" fmla="*/ 129540 h 280796"/>
                      <a:gd name="connsiteX58" fmla="*/ 21622 w 345566"/>
                      <a:gd name="connsiteY58" fmla="*/ 129540 h 280796"/>
                      <a:gd name="connsiteX59" fmla="*/ 21622 w 345566"/>
                      <a:gd name="connsiteY59" fmla="*/ 151162 h 280796"/>
                      <a:gd name="connsiteX60" fmla="*/ 43244 w 345566"/>
                      <a:gd name="connsiteY60" fmla="*/ 151162 h 280796"/>
                      <a:gd name="connsiteX61" fmla="*/ 64770 w 345566"/>
                      <a:gd name="connsiteY61" fmla="*/ 151162 h 280796"/>
                      <a:gd name="connsiteX62" fmla="*/ 64770 w 345566"/>
                      <a:gd name="connsiteY62" fmla="*/ 129540 h 280796"/>
                      <a:gd name="connsiteX63" fmla="*/ 86392 w 345566"/>
                      <a:gd name="connsiteY63" fmla="*/ 129540 h 280796"/>
                      <a:gd name="connsiteX64" fmla="*/ 86392 w 345566"/>
                      <a:gd name="connsiteY64" fmla="*/ 108014 h 280796"/>
                      <a:gd name="connsiteX65" fmla="*/ 108014 w 345566"/>
                      <a:gd name="connsiteY65" fmla="*/ 108014 h 280796"/>
                      <a:gd name="connsiteX66" fmla="*/ 129635 w 345566"/>
                      <a:gd name="connsiteY66" fmla="*/ 108014 h 280796"/>
                      <a:gd name="connsiteX67" fmla="*/ 151257 w 345566"/>
                      <a:gd name="connsiteY67" fmla="*/ 108014 h 280796"/>
                      <a:gd name="connsiteX68" fmla="*/ 172784 w 345566"/>
                      <a:gd name="connsiteY68" fmla="*/ 108014 h 280796"/>
                      <a:gd name="connsiteX69" fmla="*/ 172784 w 345566"/>
                      <a:gd name="connsiteY69" fmla="*/ 129540 h 280796"/>
                      <a:gd name="connsiteX70" fmla="*/ 172784 w 345566"/>
                      <a:gd name="connsiteY70" fmla="*/ 151162 h 280796"/>
                      <a:gd name="connsiteX71" fmla="*/ 194405 w 345566"/>
                      <a:gd name="connsiteY71" fmla="*/ 151162 h 280796"/>
                      <a:gd name="connsiteX72" fmla="*/ 216027 w 345566"/>
                      <a:gd name="connsiteY72" fmla="*/ 151162 h 280796"/>
                      <a:gd name="connsiteX73" fmla="*/ 216027 w 345566"/>
                      <a:gd name="connsiteY73" fmla="*/ 172784 h 280796"/>
                      <a:gd name="connsiteX74" fmla="*/ 194405 w 345566"/>
                      <a:gd name="connsiteY74" fmla="*/ 172784 h 280796"/>
                      <a:gd name="connsiteX75" fmla="*/ 172784 w 345566"/>
                      <a:gd name="connsiteY75" fmla="*/ 172784 h 280796"/>
                      <a:gd name="connsiteX76" fmla="*/ 172784 w 345566"/>
                      <a:gd name="connsiteY76" fmla="*/ 194405 h 280796"/>
                      <a:gd name="connsiteX77" fmla="*/ 172784 w 345566"/>
                      <a:gd name="connsiteY77" fmla="*/ 215932 h 280796"/>
                      <a:gd name="connsiteX78" fmla="*/ 194405 w 345566"/>
                      <a:gd name="connsiteY78" fmla="*/ 215932 h 280796"/>
                      <a:gd name="connsiteX79" fmla="*/ 216027 w 345566"/>
                      <a:gd name="connsiteY79" fmla="*/ 215932 h 280796"/>
                      <a:gd name="connsiteX80" fmla="*/ 216027 w 345566"/>
                      <a:gd name="connsiteY80" fmla="*/ 237554 h 280796"/>
                      <a:gd name="connsiteX81" fmla="*/ 237649 w 345566"/>
                      <a:gd name="connsiteY81" fmla="*/ 237554 h 280796"/>
                      <a:gd name="connsiteX82" fmla="*/ 237649 w 345566"/>
                      <a:gd name="connsiteY82" fmla="*/ 259175 h 280796"/>
                      <a:gd name="connsiteX83" fmla="*/ 259175 w 345566"/>
                      <a:gd name="connsiteY83" fmla="*/ 259175 h 280796"/>
                      <a:gd name="connsiteX84" fmla="*/ 280797 w 345566"/>
                      <a:gd name="connsiteY84" fmla="*/ 259175 h 280796"/>
                      <a:gd name="connsiteX85" fmla="*/ 280797 w 345566"/>
                      <a:gd name="connsiteY85" fmla="*/ 280797 h 280796"/>
                      <a:gd name="connsiteX86" fmla="*/ 302419 w 345566"/>
                      <a:gd name="connsiteY86" fmla="*/ 280797 h 280796"/>
                      <a:gd name="connsiteX87" fmla="*/ 302419 w 345566"/>
                      <a:gd name="connsiteY87" fmla="*/ 259175 h 280796"/>
                      <a:gd name="connsiteX88" fmla="*/ 302419 w 345566"/>
                      <a:gd name="connsiteY88" fmla="*/ 237554 h 280796"/>
                      <a:gd name="connsiteX89" fmla="*/ 280797 w 345566"/>
                      <a:gd name="connsiteY89" fmla="*/ 237554 h 280796"/>
                      <a:gd name="connsiteX90" fmla="*/ 259175 w 345566"/>
                      <a:gd name="connsiteY90" fmla="*/ 237554 h 28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</a:cxnLst>
                    <a:rect l="l" t="t" r="r" b="b"/>
                    <a:pathLst>
                      <a:path w="345566" h="280796">
                        <a:moveTo>
                          <a:pt x="259175" y="237554"/>
                        </a:moveTo>
                        <a:lnTo>
                          <a:pt x="259175" y="215932"/>
                        </a:lnTo>
                        <a:lnTo>
                          <a:pt x="237649" y="215932"/>
                        </a:lnTo>
                        <a:lnTo>
                          <a:pt x="237649" y="194405"/>
                        </a:lnTo>
                        <a:lnTo>
                          <a:pt x="237649" y="172784"/>
                        </a:lnTo>
                        <a:lnTo>
                          <a:pt x="259175" y="172784"/>
                        </a:lnTo>
                        <a:lnTo>
                          <a:pt x="259175" y="151162"/>
                        </a:lnTo>
                        <a:lnTo>
                          <a:pt x="237649" y="151162"/>
                        </a:lnTo>
                        <a:lnTo>
                          <a:pt x="237649" y="129540"/>
                        </a:lnTo>
                        <a:lnTo>
                          <a:pt x="259175" y="129540"/>
                        </a:lnTo>
                        <a:lnTo>
                          <a:pt x="280797" y="129540"/>
                        </a:lnTo>
                        <a:lnTo>
                          <a:pt x="280797" y="151162"/>
                        </a:lnTo>
                        <a:lnTo>
                          <a:pt x="302419" y="151162"/>
                        </a:lnTo>
                        <a:lnTo>
                          <a:pt x="302419" y="129540"/>
                        </a:lnTo>
                        <a:lnTo>
                          <a:pt x="324041" y="129540"/>
                        </a:lnTo>
                        <a:lnTo>
                          <a:pt x="345567" y="129540"/>
                        </a:lnTo>
                        <a:lnTo>
                          <a:pt x="345567" y="108014"/>
                        </a:lnTo>
                        <a:lnTo>
                          <a:pt x="324041" y="108014"/>
                        </a:lnTo>
                        <a:lnTo>
                          <a:pt x="324041" y="86392"/>
                        </a:lnTo>
                        <a:lnTo>
                          <a:pt x="302419" y="86392"/>
                        </a:lnTo>
                        <a:lnTo>
                          <a:pt x="302419" y="108014"/>
                        </a:lnTo>
                        <a:lnTo>
                          <a:pt x="280797" y="108014"/>
                        </a:lnTo>
                        <a:lnTo>
                          <a:pt x="259175" y="108014"/>
                        </a:lnTo>
                        <a:lnTo>
                          <a:pt x="237649" y="108014"/>
                        </a:lnTo>
                        <a:lnTo>
                          <a:pt x="216027" y="108014"/>
                        </a:lnTo>
                        <a:lnTo>
                          <a:pt x="194405" y="108014"/>
                        </a:lnTo>
                        <a:lnTo>
                          <a:pt x="194405" y="86392"/>
                        </a:lnTo>
                        <a:lnTo>
                          <a:pt x="216027" y="86392"/>
                        </a:lnTo>
                        <a:lnTo>
                          <a:pt x="216027" y="64770"/>
                        </a:lnTo>
                        <a:lnTo>
                          <a:pt x="194405" y="64770"/>
                        </a:lnTo>
                        <a:lnTo>
                          <a:pt x="194405" y="43148"/>
                        </a:lnTo>
                        <a:lnTo>
                          <a:pt x="194405" y="21527"/>
                        </a:lnTo>
                        <a:lnTo>
                          <a:pt x="172784" y="21527"/>
                        </a:lnTo>
                        <a:lnTo>
                          <a:pt x="172784" y="0"/>
                        </a:lnTo>
                        <a:lnTo>
                          <a:pt x="151257" y="0"/>
                        </a:lnTo>
                        <a:lnTo>
                          <a:pt x="129635" y="0"/>
                        </a:lnTo>
                        <a:lnTo>
                          <a:pt x="129635" y="21527"/>
                        </a:lnTo>
                        <a:lnTo>
                          <a:pt x="151257" y="21527"/>
                        </a:lnTo>
                        <a:lnTo>
                          <a:pt x="151257" y="43148"/>
                        </a:lnTo>
                        <a:lnTo>
                          <a:pt x="172784" y="43148"/>
                        </a:lnTo>
                        <a:lnTo>
                          <a:pt x="172784" y="64770"/>
                        </a:lnTo>
                        <a:lnTo>
                          <a:pt x="172784" y="86392"/>
                        </a:lnTo>
                        <a:lnTo>
                          <a:pt x="151257" y="86392"/>
                        </a:lnTo>
                        <a:lnTo>
                          <a:pt x="129635" y="86392"/>
                        </a:lnTo>
                        <a:lnTo>
                          <a:pt x="108014" y="86392"/>
                        </a:lnTo>
                        <a:lnTo>
                          <a:pt x="108014" y="64770"/>
                        </a:lnTo>
                        <a:lnTo>
                          <a:pt x="108014" y="43148"/>
                        </a:lnTo>
                        <a:lnTo>
                          <a:pt x="86392" y="43148"/>
                        </a:lnTo>
                        <a:lnTo>
                          <a:pt x="86392" y="64770"/>
                        </a:lnTo>
                        <a:lnTo>
                          <a:pt x="64770" y="64770"/>
                        </a:lnTo>
                        <a:lnTo>
                          <a:pt x="43244" y="64770"/>
                        </a:lnTo>
                        <a:lnTo>
                          <a:pt x="21622" y="64770"/>
                        </a:lnTo>
                        <a:lnTo>
                          <a:pt x="21622" y="86392"/>
                        </a:lnTo>
                        <a:lnTo>
                          <a:pt x="0" y="86392"/>
                        </a:lnTo>
                        <a:lnTo>
                          <a:pt x="0" y="108014"/>
                        </a:lnTo>
                        <a:lnTo>
                          <a:pt x="21622" y="108014"/>
                        </a:lnTo>
                        <a:lnTo>
                          <a:pt x="43244" y="108014"/>
                        </a:lnTo>
                        <a:lnTo>
                          <a:pt x="43244" y="129540"/>
                        </a:lnTo>
                        <a:lnTo>
                          <a:pt x="21622" y="129540"/>
                        </a:lnTo>
                        <a:lnTo>
                          <a:pt x="21622" y="151162"/>
                        </a:lnTo>
                        <a:lnTo>
                          <a:pt x="43244" y="151162"/>
                        </a:lnTo>
                        <a:lnTo>
                          <a:pt x="64770" y="151162"/>
                        </a:lnTo>
                        <a:lnTo>
                          <a:pt x="64770" y="129540"/>
                        </a:lnTo>
                        <a:lnTo>
                          <a:pt x="86392" y="129540"/>
                        </a:lnTo>
                        <a:lnTo>
                          <a:pt x="86392" y="108014"/>
                        </a:lnTo>
                        <a:lnTo>
                          <a:pt x="108014" y="108014"/>
                        </a:lnTo>
                        <a:lnTo>
                          <a:pt x="129635" y="108014"/>
                        </a:lnTo>
                        <a:lnTo>
                          <a:pt x="151257" y="108014"/>
                        </a:lnTo>
                        <a:lnTo>
                          <a:pt x="172784" y="108014"/>
                        </a:lnTo>
                        <a:lnTo>
                          <a:pt x="172784" y="129540"/>
                        </a:lnTo>
                        <a:lnTo>
                          <a:pt x="172784" y="151162"/>
                        </a:lnTo>
                        <a:lnTo>
                          <a:pt x="194405" y="151162"/>
                        </a:lnTo>
                        <a:lnTo>
                          <a:pt x="216027" y="151162"/>
                        </a:lnTo>
                        <a:lnTo>
                          <a:pt x="216027" y="172784"/>
                        </a:lnTo>
                        <a:lnTo>
                          <a:pt x="194405" y="172784"/>
                        </a:lnTo>
                        <a:lnTo>
                          <a:pt x="172784" y="172784"/>
                        </a:lnTo>
                        <a:lnTo>
                          <a:pt x="172784" y="194405"/>
                        </a:lnTo>
                        <a:lnTo>
                          <a:pt x="172784" y="215932"/>
                        </a:lnTo>
                        <a:lnTo>
                          <a:pt x="194405" y="215932"/>
                        </a:lnTo>
                        <a:lnTo>
                          <a:pt x="216027" y="215932"/>
                        </a:lnTo>
                        <a:lnTo>
                          <a:pt x="216027" y="237554"/>
                        </a:lnTo>
                        <a:lnTo>
                          <a:pt x="237649" y="237554"/>
                        </a:lnTo>
                        <a:lnTo>
                          <a:pt x="237649" y="259175"/>
                        </a:lnTo>
                        <a:lnTo>
                          <a:pt x="259175" y="259175"/>
                        </a:lnTo>
                        <a:lnTo>
                          <a:pt x="280797" y="259175"/>
                        </a:lnTo>
                        <a:lnTo>
                          <a:pt x="280797" y="280797"/>
                        </a:lnTo>
                        <a:lnTo>
                          <a:pt x="302419" y="280797"/>
                        </a:lnTo>
                        <a:lnTo>
                          <a:pt x="302419" y="259175"/>
                        </a:lnTo>
                        <a:lnTo>
                          <a:pt x="302419" y="237554"/>
                        </a:lnTo>
                        <a:lnTo>
                          <a:pt x="280797" y="237554"/>
                        </a:lnTo>
                        <a:lnTo>
                          <a:pt x="259175" y="237554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7" name="Freeform: Shape 396">
                    <a:extLst>
                      <a:ext uri="{FF2B5EF4-FFF2-40B4-BE49-F238E27FC236}">
                        <a16:creationId xmlns:a16="http://schemas.microsoft.com/office/drawing/2014/main" id="{7EA722ED-FFD0-C3E2-52F5-8587223F9237}"/>
                      </a:ext>
                    </a:extLst>
                  </p:cNvPr>
                  <p:cNvSpPr/>
                  <p:nvPr/>
                </p:nvSpPr>
                <p:spPr>
                  <a:xfrm>
                    <a:off x="3677314" y="3303481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8" name="Freeform: Shape 397">
                    <a:extLst>
                      <a:ext uri="{FF2B5EF4-FFF2-40B4-BE49-F238E27FC236}">
                        <a16:creationId xmlns:a16="http://schemas.microsoft.com/office/drawing/2014/main" id="{48E8A85C-0114-464E-58E3-D06CEB01D796}"/>
                      </a:ext>
                    </a:extLst>
                  </p:cNvPr>
                  <p:cNvSpPr/>
                  <p:nvPr/>
                </p:nvSpPr>
                <p:spPr>
                  <a:xfrm>
                    <a:off x="3806950" y="3325103"/>
                    <a:ext cx="64769" cy="43243"/>
                  </a:xfrm>
                  <a:custGeom>
                    <a:avLst/>
                    <a:gdLst>
                      <a:gd name="connsiteX0" fmla="*/ 43148 w 64769"/>
                      <a:gd name="connsiteY0" fmla="*/ 21622 h 43243"/>
                      <a:gd name="connsiteX1" fmla="*/ 21526 w 64769"/>
                      <a:gd name="connsiteY1" fmla="*/ 21622 h 43243"/>
                      <a:gd name="connsiteX2" fmla="*/ 21526 w 64769"/>
                      <a:gd name="connsiteY2" fmla="*/ 0 h 43243"/>
                      <a:gd name="connsiteX3" fmla="*/ 0 w 64769"/>
                      <a:gd name="connsiteY3" fmla="*/ 0 h 43243"/>
                      <a:gd name="connsiteX4" fmla="*/ 0 w 64769"/>
                      <a:gd name="connsiteY4" fmla="*/ 21622 h 43243"/>
                      <a:gd name="connsiteX5" fmla="*/ 0 w 64769"/>
                      <a:gd name="connsiteY5" fmla="*/ 43243 h 43243"/>
                      <a:gd name="connsiteX6" fmla="*/ 21526 w 64769"/>
                      <a:gd name="connsiteY6" fmla="*/ 43243 h 43243"/>
                      <a:gd name="connsiteX7" fmla="*/ 43148 w 64769"/>
                      <a:gd name="connsiteY7" fmla="*/ 43243 h 43243"/>
                      <a:gd name="connsiteX8" fmla="*/ 64770 w 64769"/>
                      <a:gd name="connsiteY8" fmla="*/ 43243 h 43243"/>
                      <a:gd name="connsiteX9" fmla="*/ 64770 w 64769"/>
                      <a:gd name="connsiteY9" fmla="*/ 21622 h 43243"/>
                      <a:gd name="connsiteX10" fmla="*/ 43148 w 64769"/>
                      <a:gd name="connsiteY10" fmla="*/ 21622 h 43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769" h="43243">
                        <a:moveTo>
                          <a:pt x="43148" y="21622"/>
                        </a:moveTo>
                        <a:lnTo>
                          <a:pt x="21526" y="21622"/>
                        </a:lnTo>
                        <a:lnTo>
                          <a:pt x="21526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243"/>
                        </a:lnTo>
                        <a:lnTo>
                          <a:pt x="21526" y="43243"/>
                        </a:lnTo>
                        <a:lnTo>
                          <a:pt x="43148" y="43243"/>
                        </a:lnTo>
                        <a:lnTo>
                          <a:pt x="64770" y="43243"/>
                        </a:lnTo>
                        <a:lnTo>
                          <a:pt x="64770" y="21622"/>
                        </a:lnTo>
                        <a:lnTo>
                          <a:pt x="43148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9" name="Freeform: Shape 398">
                    <a:extLst>
                      <a:ext uri="{FF2B5EF4-FFF2-40B4-BE49-F238E27FC236}">
                        <a16:creationId xmlns:a16="http://schemas.microsoft.com/office/drawing/2014/main" id="{43D9BC8F-7266-6AA5-EAFF-80D4D9EDDCD5}"/>
                      </a:ext>
                    </a:extLst>
                  </p:cNvPr>
                  <p:cNvSpPr/>
                  <p:nvPr/>
                </p:nvSpPr>
                <p:spPr>
                  <a:xfrm>
                    <a:off x="3828476" y="3303481"/>
                    <a:ext cx="64865" cy="21621"/>
                  </a:xfrm>
                  <a:custGeom>
                    <a:avLst/>
                    <a:gdLst>
                      <a:gd name="connsiteX0" fmla="*/ 43244 w 64865"/>
                      <a:gd name="connsiteY0" fmla="*/ 21622 h 21621"/>
                      <a:gd name="connsiteX1" fmla="*/ 64865 w 64865"/>
                      <a:gd name="connsiteY1" fmla="*/ 21622 h 21621"/>
                      <a:gd name="connsiteX2" fmla="*/ 64865 w 64865"/>
                      <a:gd name="connsiteY2" fmla="*/ 0 h 21621"/>
                      <a:gd name="connsiteX3" fmla="*/ 43244 w 64865"/>
                      <a:gd name="connsiteY3" fmla="*/ 0 h 21621"/>
                      <a:gd name="connsiteX4" fmla="*/ 21622 w 64865"/>
                      <a:gd name="connsiteY4" fmla="*/ 0 h 21621"/>
                      <a:gd name="connsiteX5" fmla="*/ 0 w 64865"/>
                      <a:gd name="connsiteY5" fmla="*/ 0 h 21621"/>
                      <a:gd name="connsiteX6" fmla="*/ 0 w 64865"/>
                      <a:gd name="connsiteY6" fmla="*/ 21622 h 21621"/>
                      <a:gd name="connsiteX7" fmla="*/ 21622 w 64865"/>
                      <a:gd name="connsiteY7" fmla="*/ 21622 h 21621"/>
                      <a:gd name="connsiteX8" fmla="*/ 43244 w 64865"/>
                      <a:gd name="connsiteY8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4865" h="21621">
                        <a:moveTo>
                          <a:pt x="43244" y="21622"/>
                        </a:moveTo>
                        <a:lnTo>
                          <a:pt x="64865" y="21622"/>
                        </a:lnTo>
                        <a:lnTo>
                          <a:pt x="64865" y="0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43244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0" name="Freeform: Shape 399">
                    <a:extLst>
                      <a:ext uri="{FF2B5EF4-FFF2-40B4-BE49-F238E27FC236}">
                        <a16:creationId xmlns:a16="http://schemas.microsoft.com/office/drawing/2014/main" id="{59F3B443-4654-D077-ECB2-5D638C2115D9}"/>
                      </a:ext>
                    </a:extLst>
                  </p:cNvPr>
                  <p:cNvSpPr/>
                  <p:nvPr/>
                </p:nvSpPr>
                <p:spPr>
                  <a:xfrm>
                    <a:off x="3698936" y="3325103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1" name="Freeform: Shape 400">
                    <a:extLst>
                      <a:ext uri="{FF2B5EF4-FFF2-40B4-BE49-F238E27FC236}">
                        <a16:creationId xmlns:a16="http://schemas.microsoft.com/office/drawing/2014/main" id="{68307272-EE8E-0F39-7318-0675407EA8AE}"/>
                      </a:ext>
                    </a:extLst>
                  </p:cNvPr>
                  <p:cNvSpPr/>
                  <p:nvPr/>
                </p:nvSpPr>
                <p:spPr>
                  <a:xfrm>
                    <a:off x="3828476" y="3195563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2" name="Freeform: Shape 401">
                    <a:extLst>
                      <a:ext uri="{FF2B5EF4-FFF2-40B4-BE49-F238E27FC236}">
                        <a16:creationId xmlns:a16="http://schemas.microsoft.com/office/drawing/2014/main" id="{25D04592-80DD-58E5-90BB-F0E60B8B71CA}"/>
                      </a:ext>
                    </a:extLst>
                  </p:cNvPr>
                  <p:cNvSpPr/>
                  <p:nvPr/>
                </p:nvSpPr>
                <p:spPr>
                  <a:xfrm>
                    <a:off x="3893246" y="3195467"/>
                    <a:ext cx="216217" cy="194595"/>
                  </a:xfrm>
                  <a:custGeom>
                    <a:avLst/>
                    <a:gdLst>
                      <a:gd name="connsiteX0" fmla="*/ 194501 w 216217"/>
                      <a:gd name="connsiteY0" fmla="*/ 86487 h 194595"/>
                      <a:gd name="connsiteX1" fmla="*/ 151257 w 216217"/>
                      <a:gd name="connsiteY1" fmla="*/ 86487 h 194595"/>
                      <a:gd name="connsiteX2" fmla="*/ 151257 w 216217"/>
                      <a:gd name="connsiteY2" fmla="*/ 108109 h 194595"/>
                      <a:gd name="connsiteX3" fmla="*/ 86487 w 216217"/>
                      <a:gd name="connsiteY3" fmla="*/ 108109 h 194595"/>
                      <a:gd name="connsiteX4" fmla="*/ 86487 w 216217"/>
                      <a:gd name="connsiteY4" fmla="*/ 86487 h 194595"/>
                      <a:gd name="connsiteX5" fmla="*/ 151257 w 216217"/>
                      <a:gd name="connsiteY5" fmla="*/ 86487 h 194595"/>
                      <a:gd name="connsiteX6" fmla="*/ 151257 w 216217"/>
                      <a:gd name="connsiteY6" fmla="*/ 64865 h 194595"/>
                      <a:gd name="connsiteX7" fmla="*/ 64865 w 216217"/>
                      <a:gd name="connsiteY7" fmla="*/ 64865 h 194595"/>
                      <a:gd name="connsiteX8" fmla="*/ 64865 w 216217"/>
                      <a:gd name="connsiteY8" fmla="*/ 43244 h 194595"/>
                      <a:gd name="connsiteX9" fmla="*/ 43244 w 216217"/>
                      <a:gd name="connsiteY9" fmla="*/ 43244 h 194595"/>
                      <a:gd name="connsiteX10" fmla="*/ 43244 w 216217"/>
                      <a:gd name="connsiteY10" fmla="*/ 0 h 194595"/>
                      <a:gd name="connsiteX11" fmla="*/ 21622 w 216217"/>
                      <a:gd name="connsiteY11" fmla="*/ 0 h 194595"/>
                      <a:gd name="connsiteX12" fmla="*/ 21622 w 216217"/>
                      <a:gd name="connsiteY12" fmla="*/ 21622 h 194595"/>
                      <a:gd name="connsiteX13" fmla="*/ 0 w 216217"/>
                      <a:gd name="connsiteY13" fmla="*/ 21622 h 194595"/>
                      <a:gd name="connsiteX14" fmla="*/ 0 w 216217"/>
                      <a:gd name="connsiteY14" fmla="*/ 43244 h 194595"/>
                      <a:gd name="connsiteX15" fmla="*/ 21622 w 216217"/>
                      <a:gd name="connsiteY15" fmla="*/ 43244 h 194595"/>
                      <a:gd name="connsiteX16" fmla="*/ 21622 w 216217"/>
                      <a:gd name="connsiteY16" fmla="*/ 64865 h 194595"/>
                      <a:gd name="connsiteX17" fmla="*/ 43244 w 216217"/>
                      <a:gd name="connsiteY17" fmla="*/ 64865 h 194595"/>
                      <a:gd name="connsiteX18" fmla="*/ 43244 w 216217"/>
                      <a:gd name="connsiteY18" fmla="*/ 86487 h 194595"/>
                      <a:gd name="connsiteX19" fmla="*/ 64865 w 216217"/>
                      <a:gd name="connsiteY19" fmla="*/ 86487 h 194595"/>
                      <a:gd name="connsiteX20" fmla="*/ 64865 w 216217"/>
                      <a:gd name="connsiteY20" fmla="*/ 108109 h 194595"/>
                      <a:gd name="connsiteX21" fmla="*/ 43244 w 216217"/>
                      <a:gd name="connsiteY21" fmla="*/ 108109 h 194595"/>
                      <a:gd name="connsiteX22" fmla="*/ 43244 w 216217"/>
                      <a:gd name="connsiteY22" fmla="*/ 86487 h 194595"/>
                      <a:gd name="connsiteX23" fmla="*/ 21622 w 216217"/>
                      <a:gd name="connsiteY23" fmla="*/ 86487 h 194595"/>
                      <a:gd name="connsiteX24" fmla="*/ 21622 w 216217"/>
                      <a:gd name="connsiteY24" fmla="*/ 129731 h 194595"/>
                      <a:gd name="connsiteX25" fmla="*/ 0 w 216217"/>
                      <a:gd name="connsiteY25" fmla="*/ 129731 h 194595"/>
                      <a:gd name="connsiteX26" fmla="*/ 0 w 216217"/>
                      <a:gd name="connsiteY26" fmla="*/ 151352 h 194595"/>
                      <a:gd name="connsiteX27" fmla="*/ 21622 w 216217"/>
                      <a:gd name="connsiteY27" fmla="*/ 151352 h 194595"/>
                      <a:gd name="connsiteX28" fmla="*/ 21622 w 216217"/>
                      <a:gd name="connsiteY28" fmla="*/ 194596 h 194595"/>
                      <a:gd name="connsiteX29" fmla="*/ 64865 w 216217"/>
                      <a:gd name="connsiteY29" fmla="*/ 194596 h 194595"/>
                      <a:gd name="connsiteX30" fmla="*/ 64865 w 216217"/>
                      <a:gd name="connsiteY30" fmla="*/ 172974 h 194595"/>
                      <a:gd name="connsiteX31" fmla="*/ 86487 w 216217"/>
                      <a:gd name="connsiteY31" fmla="*/ 172974 h 194595"/>
                      <a:gd name="connsiteX32" fmla="*/ 86487 w 216217"/>
                      <a:gd name="connsiteY32" fmla="*/ 151352 h 194595"/>
                      <a:gd name="connsiteX33" fmla="*/ 108109 w 216217"/>
                      <a:gd name="connsiteY33" fmla="*/ 151352 h 194595"/>
                      <a:gd name="connsiteX34" fmla="*/ 108109 w 216217"/>
                      <a:gd name="connsiteY34" fmla="*/ 129731 h 194595"/>
                      <a:gd name="connsiteX35" fmla="*/ 129731 w 216217"/>
                      <a:gd name="connsiteY35" fmla="*/ 129731 h 194595"/>
                      <a:gd name="connsiteX36" fmla="*/ 129731 w 216217"/>
                      <a:gd name="connsiteY36" fmla="*/ 172974 h 194595"/>
                      <a:gd name="connsiteX37" fmla="*/ 151352 w 216217"/>
                      <a:gd name="connsiteY37" fmla="*/ 172974 h 194595"/>
                      <a:gd name="connsiteX38" fmla="*/ 151352 w 216217"/>
                      <a:gd name="connsiteY38" fmla="*/ 194596 h 194595"/>
                      <a:gd name="connsiteX39" fmla="*/ 172974 w 216217"/>
                      <a:gd name="connsiteY39" fmla="*/ 194596 h 194595"/>
                      <a:gd name="connsiteX40" fmla="*/ 172974 w 216217"/>
                      <a:gd name="connsiteY40" fmla="*/ 151352 h 194595"/>
                      <a:gd name="connsiteX41" fmla="*/ 151352 w 216217"/>
                      <a:gd name="connsiteY41" fmla="*/ 151352 h 194595"/>
                      <a:gd name="connsiteX42" fmla="*/ 151352 w 216217"/>
                      <a:gd name="connsiteY42" fmla="*/ 129731 h 194595"/>
                      <a:gd name="connsiteX43" fmla="*/ 172974 w 216217"/>
                      <a:gd name="connsiteY43" fmla="*/ 129731 h 194595"/>
                      <a:gd name="connsiteX44" fmla="*/ 172974 w 216217"/>
                      <a:gd name="connsiteY44" fmla="*/ 108109 h 194595"/>
                      <a:gd name="connsiteX45" fmla="*/ 216218 w 216217"/>
                      <a:gd name="connsiteY45" fmla="*/ 108109 h 194595"/>
                      <a:gd name="connsiteX46" fmla="*/ 216218 w 216217"/>
                      <a:gd name="connsiteY46" fmla="*/ 64865 h 194595"/>
                      <a:gd name="connsiteX47" fmla="*/ 194596 w 216217"/>
                      <a:gd name="connsiteY47" fmla="*/ 64865 h 194595"/>
                      <a:gd name="connsiteX48" fmla="*/ 194596 w 216217"/>
                      <a:gd name="connsiteY48" fmla="*/ 86487 h 194595"/>
                      <a:gd name="connsiteX49" fmla="*/ 64865 w 216217"/>
                      <a:gd name="connsiteY49" fmla="*/ 151257 h 194595"/>
                      <a:gd name="connsiteX50" fmla="*/ 43244 w 216217"/>
                      <a:gd name="connsiteY50" fmla="*/ 151257 h 194595"/>
                      <a:gd name="connsiteX51" fmla="*/ 43244 w 216217"/>
                      <a:gd name="connsiteY51" fmla="*/ 129635 h 194595"/>
                      <a:gd name="connsiteX52" fmla="*/ 64865 w 216217"/>
                      <a:gd name="connsiteY52" fmla="*/ 129635 h 194595"/>
                      <a:gd name="connsiteX53" fmla="*/ 64865 w 216217"/>
                      <a:gd name="connsiteY53" fmla="*/ 151257 h 194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216217" h="194595">
                        <a:moveTo>
                          <a:pt x="194501" y="86487"/>
                        </a:moveTo>
                        <a:lnTo>
                          <a:pt x="151257" y="86487"/>
                        </a:lnTo>
                        <a:lnTo>
                          <a:pt x="151257" y="108109"/>
                        </a:lnTo>
                        <a:lnTo>
                          <a:pt x="86487" y="108109"/>
                        </a:lnTo>
                        <a:lnTo>
                          <a:pt x="86487" y="86487"/>
                        </a:lnTo>
                        <a:lnTo>
                          <a:pt x="151257" y="86487"/>
                        </a:lnTo>
                        <a:lnTo>
                          <a:pt x="151257" y="64865"/>
                        </a:lnTo>
                        <a:lnTo>
                          <a:pt x="64865" y="64865"/>
                        </a:lnTo>
                        <a:lnTo>
                          <a:pt x="64865" y="43244"/>
                        </a:lnTo>
                        <a:lnTo>
                          <a:pt x="43244" y="43244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lnTo>
                          <a:pt x="0" y="43244"/>
                        </a:lnTo>
                        <a:lnTo>
                          <a:pt x="21622" y="43244"/>
                        </a:lnTo>
                        <a:lnTo>
                          <a:pt x="21622" y="64865"/>
                        </a:lnTo>
                        <a:lnTo>
                          <a:pt x="43244" y="64865"/>
                        </a:lnTo>
                        <a:lnTo>
                          <a:pt x="43244" y="86487"/>
                        </a:lnTo>
                        <a:lnTo>
                          <a:pt x="64865" y="86487"/>
                        </a:lnTo>
                        <a:lnTo>
                          <a:pt x="64865" y="108109"/>
                        </a:lnTo>
                        <a:lnTo>
                          <a:pt x="43244" y="108109"/>
                        </a:lnTo>
                        <a:lnTo>
                          <a:pt x="43244" y="86487"/>
                        </a:lnTo>
                        <a:lnTo>
                          <a:pt x="21622" y="86487"/>
                        </a:lnTo>
                        <a:lnTo>
                          <a:pt x="21622" y="129731"/>
                        </a:lnTo>
                        <a:lnTo>
                          <a:pt x="0" y="129731"/>
                        </a:lnTo>
                        <a:lnTo>
                          <a:pt x="0" y="151352"/>
                        </a:lnTo>
                        <a:lnTo>
                          <a:pt x="21622" y="151352"/>
                        </a:lnTo>
                        <a:lnTo>
                          <a:pt x="21622" y="194596"/>
                        </a:lnTo>
                        <a:lnTo>
                          <a:pt x="64865" y="194596"/>
                        </a:lnTo>
                        <a:lnTo>
                          <a:pt x="64865" y="172974"/>
                        </a:lnTo>
                        <a:lnTo>
                          <a:pt x="86487" y="172974"/>
                        </a:lnTo>
                        <a:lnTo>
                          <a:pt x="86487" y="151352"/>
                        </a:lnTo>
                        <a:lnTo>
                          <a:pt x="108109" y="151352"/>
                        </a:lnTo>
                        <a:lnTo>
                          <a:pt x="108109" y="129731"/>
                        </a:lnTo>
                        <a:lnTo>
                          <a:pt x="129731" y="129731"/>
                        </a:lnTo>
                        <a:lnTo>
                          <a:pt x="129731" y="172974"/>
                        </a:lnTo>
                        <a:lnTo>
                          <a:pt x="151352" y="172974"/>
                        </a:lnTo>
                        <a:lnTo>
                          <a:pt x="151352" y="194596"/>
                        </a:lnTo>
                        <a:lnTo>
                          <a:pt x="172974" y="194596"/>
                        </a:lnTo>
                        <a:lnTo>
                          <a:pt x="172974" y="151352"/>
                        </a:lnTo>
                        <a:lnTo>
                          <a:pt x="151352" y="151352"/>
                        </a:lnTo>
                        <a:lnTo>
                          <a:pt x="151352" y="129731"/>
                        </a:lnTo>
                        <a:lnTo>
                          <a:pt x="172974" y="129731"/>
                        </a:lnTo>
                        <a:lnTo>
                          <a:pt x="172974" y="108109"/>
                        </a:lnTo>
                        <a:lnTo>
                          <a:pt x="216218" y="108109"/>
                        </a:lnTo>
                        <a:lnTo>
                          <a:pt x="216218" y="64865"/>
                        </a:lnTo>
                        <a:lnTo>
                          <a:pt x="194596" y="64865"/>
                        </a:lnTo>
                        <a:lnTo>
                          <a:pt x="194596" y="86487"/>
                        </a:lnTo>
                        <a:close/>
                        <a:moveTo>
                          <a:pt x="64865" y="151257"/>
                        </a:moveTo>
                        <a:lnTo>
                          <a:pt x="43244" y="151257"/>
                        </a:lnTo>
                        <a:lnTo>
                          <a:pt x="43244" y="129635"/>
                        </a:lnTo>
                        <a:lnTo>
                          <a:pt x="64865" y="129635"/>
                        </a:lnTo>
                        <a:lnTo>
                          <a:pt x="64865" y="151257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3" name="Freeform: Shape 402">
                    <a:extLst>
                      <a:ext uri="{FF2B5EF4-FFF2-40B4-BE49-F238E27FC236}">
                        <a16:creationId xmlns:a16="http://schemas.microsoft.com/office/drawing/2014/main" id="{A0848EE5-45C9-A6E6-C50F-4133CEC9E608}"/>
                      </a:ext>
                    </a:extLst>
                  </p:cNvPr>
                  <p:cNvSpPr/>
                  <p:nvPr/>
                </p:nvSpPr>
                <p:spPr>
                  <a:xfrm>
                    <a:off x="4044503" y="3238711"/>
                    <a:ext cx="43243" cy="21621"/>
                  </a:xfrm>
                  <a:custGeom>
                    <a:avLst/>
                    <a:gdLst>
                      <a:gd name="connsiteX0" fmla="*/ 43244 w 43243"/>
                      <a:gd name="connsiteY0" fmla="*/ 21622 h 21621"/>
                      <a:gd name="connsiteX1" fmla="*/ 43244 w 43243"/>
                      <a:gd name="connsiteY1" fmla="*/ 0 h 21621"/>
                      <a:gd name="connsiteX2" fmla="*/ 21622 w 43243"/>
                      <a:gd name="connsiteY2" fmla="*/ 0 h 21621"/>
                      <a:gd name="connsiteX3" fmla="*/ 0 w 43243"/>
                      <a:gd name="connsiteY3" fmla="*/ 0 h 21621"/>
                      <a:gd name="connsiteX4" fmla="*/ 0 w 43243"/>
                      <a:gd name="connsiteY4" fmla="*/ 21622 h 21621"/>
                      <a:gd name="connsiteX5" fmla="*/ 21622 w 43243"/>
                      <a:gd name="connsiteY5" fmla="*/ 21622 h 21621"/>
                      <a:gd name="connsiteX6" fmla="*/ 43244 w 43243"/>
                      <a:gd name="connsiteY6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243" h="21621">
                        <a:moveTo>
                          <a:pt x="43244" y="21622"/>
                        </a:move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21622" y="21622"/>
                        </a:lnTo>
                        <a:lnTo>
                          <a:pt x="43244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4" name="Freeform: Shape 403">
                    <a:extLst>
                      <a:ext uri="{FF2B5EF4-FFF2-40B4-BE49-F238E27FC236}">
                        <a16:creationId xmlns:a16="http://schemas.microsoft.com/office/drawing/2014/main" id="{2C302720-5176-F3A6-254E-54A8C30577A3}"/>
                      </a:ext>
                    </a:extLst>
                  </p:cNvPr>
                  <p:cNvSpPr/>
                  <p:nvPr/>
                </p:nvSpPr>
                <p:spPr>
                  <a:xfrm>
                    <a:off x="3871720" y="3195563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5" name="Freeform: Shape 404">
                    <a:extLst>
                      <a:ext uri="{FF2B5EF4-FFF2-40B4-BE49-F238E27FC236}">
                        <a16:creationId xmlns:a16="http://schemas.microsoft.com/office/drawing/2014/main" id="{D6AA78F7-1268-B043-D491-181DBB253CEC}"/>
                      </a:ext>
                    </a:extLst>
                  </p:cNvPr>
                  <p:cNvSpPr/>
                  <p:nvPr/>
                </p:nvSpPr>
                <p:spPr>
                  <a:xfrm>
                    <a:off x="3742084" y="3087549"/>
                    <a:ext cx="108013" cy="129539"/>
                  </a:xfrm>
                  <a:custGeom>
                    <a:avLst/>
                    <a:gdLst>
                      <a:gd name="connsiteX0" fmla="*/ 43244 w 108013"/>
                      <a:gd name="connsiteY0" fmla="*/ 129540 h 129539"/>
                      <a:gd name="connsiteX1" fmla="*/ 64865 w 108013"/>
                      <a:gd name="connsiteY1" fmla="*/ 129540 h 129539"/>
                      <a:gd name="connsiteX2" fmla="*/ 64865 w 108013"/>
                      <a:gd name="connsiteY2" fmla="*/ 108013 h 129539"/>
                      <a:gd name="connsiteX3" fmla="*/ 64865 w 108013"/>
                      <a:gd name="connsiteY3" fmla="*/ 86392 h 129539"/>
                      <a:gd name="connsiteX4" fmla="*/ 64865 w 108013"/>
                      <a:gd name="connsiteY4" fmla="*/ 64770 h 129539"/>
                      <a:gd name="connsiteX5" fmla="*/ 86392 w 108013"/>
                      <a:gd name="connsiteY5" fmla="*/ 64770 h 129539"/>
                      <a:gd name="connsiteX6" fmla="*/ 86392 w 108013"/>
                      <a:gd name="connsiteY6" fmla="*/ 86392 h 129539"/>
                      <a:gd name="connsiteX7" fmla="*/ 108014 w 108013"/>
                      <a:gd name="connsiteY7" fmla="*/ 86392 h 129539"/>
                      <a:gd name="connsiteX8" fmla="*/ 108014 w 108013"/>
                      <a:gd name="connsiteY8" fmla="*/ 64770 h 129539"/>
                      <a:gd name="connsiteX9" fmla="*/ 108014 w 108013"/>
                      <a:gd name="connsiteY9" fmla="*/ 43148 h 129539"/>
                      <a:gd name="connsiteX10" fmla="*/ 86392 w 108013"/>
                      <a:gd name="connsiteY10" fmla="*/ 43148 h 129539"/>
                      <a:gd name="connsiteX11" fmla="*/ 64865 w 108013"/>
                      <a:gd name="connsiteY11" fmla="*/ 43148 h 129539"/>
                      <a:gd name="connsiteX12" fmla="*/ 43244 w 108013"/>
                      <a:gd name="connsiteY12" fmla="*/ 43148 h 129539"/>
                      <a:gd name="connsiteX13" fmla="*/ 43244 w 108013"/>
                      <a:gd name="connsiteY13" fmla="*/ 21622 h 129539"/>
                      <a:gd name="connsiteX14" fmla="*/ 64865 w 108013"/>
                      <a:gd name="connsiteY14" fmla="*/ 21622 h 129539"/>
                      <a:gd name="connsiteX15" fmla="*/ 64865 w 108013"/>
                      <a:gd name="connsiteY15" fmla="*/ 0 h 129539"/>
                      <a:gd name="connsiteX16" fmla="*/ 43244 w 108013"/>
                      <a:gd name="connsiteY16" fmla="*/ 0 h 129539"/>
                      <a:gd name="connsiteX17" fmla="*/ 21622 w 108013"/>
                      <a:gd name="connsiteY17" fmla="*/ 0 h 129539"/>
                      <a:gd name="connsiteX18" fmla="*/ 0 w 108013"/>
                      <a:gd name="connsiteY18" fmla="*/ 0 h 129539"/>
                      <a:gd name="connsiteX19" fmla="*/ 0 w 108013"/>
                      <a:gd name="connsiteY19" fmla="*/ 21622 h 129539"/>
                      <a:gd name="connsiteX20" fmla="*/ 0 w 108013"/>
                      <a:gd name="connsiteY20" fmla="*/ 43148 h 129539"/>
                      <a:gd name="connsiteX21" fmla="*/ 21622 w 108013"/>
                      <a:gd name="connsiteY21" fmla="*/ 43148 h 129539"/>
                      <a:gd name="connsiteX22" fmla="*/ 21622 w 108013"/>
                      <a:gd name="connsiteY22" fmla="*/ 64770 h 129539"/>
                      <a:gd name="connsiteX23" fmla="*/ 43244 w 108013"/>
                      <a:gd name="connsiteY23" fmla="*/ 64770 h 129539"/>
                      <a:gd name="connsiteX24" fmla="*/ 43244 w 108013"/>
                      <a:gd name="connsiteY24" fmla="*/ 86392 h 129539"/>
                      <a:gd name="connsiteX25" fmla="*/ 21622 w 108013"/>
                      <a:gd name="connsiteY25" fmla="*/ 86392 h 129539"/>
                      <a:gd name="connsiteX26" fmla="*/ 21622 w 108013"/>
                      <a:gd name="connsiteY26" fmla="*/ 108013 h 129539"/>
                      <a:gd name="connsiteX27" fmla="*/ 43244 w 108013"/>
                      <a:gd name="connsiteY27" fmla="*/ 108013 h 129539"/>
                      <a:gd name="connsiteX28" fmla="*/ 43244 w 108013"/>
                      <a:gd name="connsiteY28" fmla="*/ 129540 h 129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08013" h="129539">
                        <a:moveTo>
                          <a:pt x="43244" y="129540"/>
                        </a:moveTo>
                        <a:lnTo>
                          <a:pt x="64865" y="129540"/>
                        </a:lnTo>
                        <a:lnTo>
                          <a:pt x="64865" y="108013"/>
                        </a:lnTo>
                        <a:lnTo>
                          <a:pt x="64865" y="86392"/>
                        </a:lnTo>
                        <a:lnTo>
                          <a:pt x="64865" y="64770"/>
                        </a:lnTo>
                        <a:lnTo>
                          <a:pt x="86392" y="64770"/>
                        </a:lnTo>
                        <a:lnTo>
                          <a:pt x="86392" y="86392"/>
                        </a:lnTo>
                        <a:lnTo>
                          <a:pt x="108014" y="86392"/>
                        </a:lnTo>
                        <a:lnTo>
                          <a:pt x="108014" y="64770"/>
                        </a:lnTo>
                        <a:lnTo>
                          <a:pt x="108014" y="43148"/>
                        </a:lnTo>
                        <a:lnTo>
                          <a:pt x="86392" y="43148"/>
                        </a:lnTo>
                        <a:lnTo>
                          <a:pt x="64865" y="43148"/>
                        </a:lnTo>
                        <a:lnTo>
                          <a:pt x="43244" y="43148"/>
                        </a:lnTo>
                        <a:lnTo>
                          <a:pt x="43244" y="21622"/>
                        </a:lnTo>
                        <a:lnTo>
                          <a:pt x="64865" y="21622"/>
                        </a:lnTo>
                        <a:lnTo>
                          <a:pt x="64865" y="0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0" y="0"/>
                        </a:lnTo>
                        <a:lnTo>
                          <a:pt x="0" y="21622"/>
                        </a:lnTo>
                        <a:lnTo>
                          <a:pt x="0" y="43148"/>
                        </a:lnTo>
                        <a:lnTo>
                          <a:pt x="21622" y="43148"/>
                        </a:lnTo>
                        <a:lnTo>
                          <a:pt x="21622" y="64770"/>
                        </a:lnTo>
                        <a:lnTo>
                          <a:pt x="43244" y="64770"/>
                        </a:lnTo>
                        <a:lnTo>
                          <a:pt x="43244" y="86392"/>
                        </a:lnTo>
                        <a:lnTo>
                          <a:pt x="21622" y="86392"/>
                        </a:lnTo>
                        <a:lnTo>
                          <a:pt x="21622" y="108013"/>
                        </a:lnTo>
                        <a:lnTo>
                          <a:pt x="43244" y="108013"/>
                        </a:lnTo>
                        <a:lnTo>
                          <a:pt x="43244" y="129540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6" name="Freeform: Shape 405">
                    <a:extLst>
                      <a:ext uri="{FF2B5EF4-FFF2-40B4-BE49-F238E27FC236}">
                        <a16:creationId xmlns:a16="http://schemas.microsoft.com/office/drawing/2014/main" id="{2860B1DB-7172-52F7-3C65-8EF9FE18021D}"/>
                      </a:ext>
                    </a:extLst>
                  </p:cNvPr>
                  <p:cNvSpPr/>
                  <p:nvPr/>
                </p:nvSpPr>
                <p:spPr>
                  <a:xfrm>
                    <a:off x="3850098" y="3065927"/>
                    <a:ext cx="86391" cy="108013"/>
                  </a:xfrm>
                  <a:custGeom>
                    <a:avLst/>
                    <a:gdLst>
                      <a:gd name="connsiteX0" fmla="*/ 21622 w 86391"/>
                      <a:gd name="connsiteY0" fmla="*/ 86392 h 108013"/>
                      <a:gd name="connsiteX1" fmla="*/ 21622 w 86391"/>
                      <a:gd name="connsiteY1" fmla="*/ 108013 h 108013"/>
                      <a:gd name="connsiteX2" fmla="*/ 43244 w 86391"/>
                      <a:gd name="connsiteY2" fmla="*/ 108013 h 108013"/>
                      <a:gd name="connsiteX3" fmla="*/ 64770 w 86391"/>
                      <a:gd name="connsiteY3" fmla="*/ 108013 h 108013"/>
                      <a:gd name="connsiteX4" fmla="*/ 86392 w 86391"/>
                      <a:gd name="connsiteY4" fmla="*/ 108013 h 108013"/>
                      <a:gd name="connsiteX5" fmla="*/ 86392 w 86391"/>
                      <a:gd name="connsiteY5" fmla="*/ 86392 h 108013"/>
                      <a:gd name="connsiteX6" fmla="*/ 86392 w 86391"/>
                      <a:gd name="connsiteY6" fmla="*/ 64770 h 108013"/>
                      <a:gd name="connsiteX7" fmla="*/ 86392 w 86391"/>
                      <a:gd name="connsiteY7" fmla="*/ 43244 h 108013"/>
                      <a:gd name="connsiteX8" fmla="*/ 86392 w 86391"/>
                      <a:gd name="connsiteY8" fmla="*/ 21622 h 108013"/>
                      <a:gd name="connsiteX9" fmla="*/ 86392 w 86391"/>
                      <a:gd name="connsiteY9" fmla="*/ 0 h 108013"/>
                      <a:gd name="connsiteX10" fmla="*/ 64770 w 86391"/>
                      <a:gd name="connsiteY10" fmla="*/ 0 h 108013"/>
                      <a:gd name="connsiteX11" fmla="*/ 64770 w 86391"/>
                      <a:gd name="connsiteY11" fmla="*/ 21622 h 108013"/>
                      <a:gd name="connsiteX12" fmla="*/ 64770 w 86391"/>
                      <a:gd name="connsiteY12" fmla="*/ 43244 h 108013"/>
                      <a:gd name="connsiteX13" fmla="*/ 64770 w 86391"/>
                      <a:gd name="connsiteY13" fmla="*/ 64770 h 108013"/>
                      <a:gd name="connsiteX14" fmla="*/ 64770 w 86391"/>
                      <a:gd name="connsiteY14" fmla="*/ 86392 h 108013"/>
                      <a:gd name="connsiteX15" fmla="*/ 43244 w 86391"/>
                      <a:gd name="connsiteY15" fmla="*/ 86392 h 108013"/>
                      <a:gd name="connsiteX16" fmla="*/ 43244 w 86391"/>
                      <a:gd name="connsiteY16" fmla="*/ 64770 h 108013"/>
                      <a:gd name="connsiteX17" fmla="*/ 43244 w 86391"/>
                      <a:gd name="connsiteY17" fmla="*/ 43244 h 108013"/>
                      <a:gd name="connsiteX18" fmla="*/ 43244 w 86391"/>
                      <a:gd name="connsiteY18" fmla="*/ 21622 h 108013"/>
                      <a:gd name="connsiteX19" fmla="*/ 43244 w 86391"/>
                      <a:gd name="connsiteY19" fmla="*/ 0 h 108013"/>
                      <a:gd name="connsiteX20" fmla="*/ 21622 w 86391"/>
                      <a:gd name="connsiteY20" fmla="*/ 0 h 108013"/>
                      <a:gd name="connsiteX21" fmla="*/ 21622 w 86391"/>
                      <a:gd name="connsiteY21" fmla="*/ 21622 h 108013"/>
                      <a:gd name="connsiteX22" fmla="*/ 0 w 86391"/>
                      <a:gd name="connsiteY22" fmla="*/ 21622 h 108013"/>
                      <a:gd name="connsiteX23" fmla="*/ 0 w 86391"/>
                      <a:gd name="connsiteY23" fmla="*/ 43244 h 108013"/>
                      <a:gd name="connsiteX24" fmla="*/ 0 w 86391"/>
                      <a:gd name="connsiteY24" fmla="*/ 64770 h 108013"/>
                      <a:gd name="connsiteX25" fmla="*/ 21622 w 86391"/>
                      <a:gd name="connsiteY25" fmla="*/ 64770 h 108013"/>
                      <a:gd name="connsiteX26" fmla="*/ 21622 w 86391"/>
                      <a:gd name="connsiteY26" fmla="*/ 86392 h 108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6391" h="108013">
                        <a:moveTo>
                          <a:pt x="21622" y="86392"/>
                        </a:moveTo>
                        <a:lnTo>
                          <a:pt x="21622" y="108013"/>
                        </a:lnTo>
                        <a:lnTo>
                          <a:pt x="43244" y="108013"/>
                        </a:lnTo>
                        <a:lnTo>
                          <a:pt x="64770" y="108013"/>
                        </a:lnTo>
                        <a:lnTo>
                          <a:pt x="86392" y="108013"/>
                        </a:lnTo>
                        <a:lnTo>
                          <a:pt x="86392" y="86392"/>
                        </a:lnTo>
                        <a:lnTo>
                          <a:pt x="86392" y="64770"/>
                        </a:lnTo>
                        <a:lnTo>
                          <a:pt x="86392" y="43244"/>
                        </a:lnTo>
                        <a:lnTo>
                          <a:pt x="86392" y="21622"/>
                        </a:lnTo>
                        <a:lnTo>
                          <a:pt x="86392" y="0"/>
                        </a:lnTo>
                        <a:lnTo>
                          <a:pt x="64770" y="0"/>
                        </a:lnTo>
                        <a:lnTo>
                          <a:pt x="64770" y="21622"/>
                        </a:lnTo>
                        <a:lnTo>
                          <a:pt x="64770" y="43244"/>
                        </a:lnTo>
                        <a:lnTo>
                          <a:pt x="64770" y="64770"/>
                        </a:lnTo>
                        <a:lnTo>
                          <a:pt x="64770" y="86392"/>
                        </a:lnTo>
                        <a:lnTo>
                          <a:pt x="43244" y="86392"/>
                        </a:lnTo>
                        <a:lnTo>
                          <a:pt x="43244" y="64770"/>
                        </a:lnTo>
                        <a:lnTo>
                          <a:pt x="43244" y="43244"/>
                        </a:lnTo>
                        <a:lnTo>
                          <a:pt x="43244" y="21622"/>
                        </a:lnTo>
                        <a:lnTo>
                          <a:pt x="43244" y="0"/>
                        </a:ln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lnTo>
                          <a:pt x="0" y="43244"/>
                        </a:lnTo>
                        <a:lnTo>
                          <a:pt x="0" y="64770"/>
                        </a:lnTo>
                        <a:lnTo>
                          <a:pt x="21622" y="64770"/>
                        </a:lnTo>
                        <a:lnTo>
                          <a:pt x="21622" y="8639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7" name="Freeform: Shape 406">
                    <a:extLst>
                      <a:ext uri="{FF2B5EF4-FFF2-40B4-BE49-F238E27FC236}">
                        <a16:creationId xmlns:a16="http://schemas.microsoft.com/office/drawing/2014/main" id="{E27BAB12-9CD6-6357-46A8-C13E0A51A8A7}"/>
                      </a:ext>
                    </a:extLst>
                  </p:cNvPr>
                  <p:cNvSpPr/>
                  <p:nvPr/>
                </p:nvSpPr>
                <p:spPr>
                  <a:xfrm>
                    <a:off x="4066125" y="3389968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DF209AFF-D5FC-34CB-520B-63B00C32629C}"/>
                      </a:ext>
                    </a:extLst>
                  </p:cNvPr>
                  <p:cNvSpPr/>
                  <p:nvPr/>
                </p:nvSpPr>
                <p:spPr>
                  <a:xfrm>
                    <a:off x="3850098" y="3173941"/>
                    <a:ext cx="21621" cy="21621"/>
                  </a:xfrm>
                  <a:custGeom>
                    <a:avLst/>
                    <a:gdLst>
                      <a:gd name="connsiteX0" fmla="*/ 0 w 21621"/>
                      <a:gd name="connsiteY0" fmla="*/ 0 h 21621"/>
                      <a:gd name="connsiteX1" fmla="*/ 21622 w 21621"/>
                      <a:gd name="connsiteY1" fmla="*/ 0 h 21621"/>
                      <a:gd name="connsiteX2" fmla="*/ 21622 w 21621"/>
                      <a:gd name="connsiteY2" fmla="*/ 21622 h 21621"/>
                      <a:gd name="connsiteX3" fmla="*/ 0 w 21621"/>
                      <a:gd name="connsiteY3" fmla="*/ 21622 h 21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21" h="21621">
                        <a:moveTo>
                          <a:pt x="0" y="0"/>
                        </a:moveTo>
                        <a:lnTo>
                          <a:pt x="21622" y="0"/>
                        </a:lnTo>
                        <a:lnTo>
                          <a:pt x="21622" y="21622"/>
                        </a:lnTo>
                        <a:lnTo>
                          <a:pt x="0" y="21622"/>
                        </a:lnTo>
                        <a:close/>
                      </a:path>
                    </a:pathLst>
                  </a:custGeom>
                  <a:solidFill>
                    <a:srgbClr val="0A223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uk-UA" dirty="0">
                      <a:latin typeface="Times New Roman" panose="02020603050405020304" pitchFamily="18" charset="0"/>
                      <a:ea typeface="Open Sans Light" pitchFamily="2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A1E0A7BC-E0B9-F5E3-9B27-793198E74B69}"/>
                    </a:ext>
                  </a:extLst>
                </p:cNvPr>
                <p:cNvSpPr/>
                <p:nvPr/>
              </p:nvSpPr>
              <p:spPr>
                <a:xfrm>
                  <a:off x="3763706" y="3260142"/>
                  <a:ext cx="151161" cy="151161"/>
                </a:xfrm>
                <a:custGeom>
                  <a:avLst/>
                  <a:gdLst>
                    <a:gd name="connsiteX0" fmla="*/ 0 w 151161"/>
                    <a:gd name="connsiteY0" fmla="*/ 0 h 151161"/>
                    <a:gd name="connsiteX1" fmla="*/ 151162 w 151161"/>
                    <a:gd name="connsiteY1" fmla="*/ 0 h 151161"/>
                    <a:gd name="connsiteX2" fmla="*/ 151162 w 151161"/>
                    <a:gd name="connsiteY2" fmla="*/ 151162 h 151161"/>
                    <a:gd name="connsiteX3" fmla="*/ 0 w 151161"/>
                    <a:gd name="connsiteY3" fmla="*/ 151162 h 151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1161" h="151161">
                      <a:moveTo>
                        <a:pt x="0" y="0"/>
                      </a:moveTo>
                      <a:lnTo>
                        <a:pt x="151162" y="0"/>
                      </a:lnTo>
                      <a:lnTo>
                        <a:pt x="151162" y="151162"/>
                      </a:lnTo>
                      <a:lnTo>
                        <a:pt x="0" y="151162"/>
                      </a:lnTo>
                      <a:close/>
                    </a:path>
                  </a:pathLst>
                </a:custGeom>
                <a:solidFill>
                  <a:srgbClr val="0B223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 Light" pitchFamily="2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055DD25C-8C9F-58B8-28E8-91E71FCBA25C}"/>
                    </a:ext>
                  </a:extLst>
                </p:cNvPr>
                <p:cNvSpPr/>
                <p:nvPr/>
              </p:nvSpPr>
              <p:spPr>
                <a:xfrm>
                  <a:off x="3801615" y="3301671"/>
                  <a:ext cx="75342" cy="68008"/>
                </a:xfrm>
                <a:custGeom>
                  <a:avLst/>
                  <a:gdLst>
                    <a:gd name="connsiteX0" fmla="*/ 59531 w 75342"/>
                    <a:gd name="connsiteY0" fmla="*/ 0 h 68008"/>
                    <a:gd name="connsiteX1" fmla="*/ 71056 w 75342"/>
                    <a:gd name="connsiteY1" fmla="*/ 0 h 68008"/>
                    <a:gd name="connsiteX2" fmla="*/ 45720 w 75342"/>
                    <a:gd name="connsiteY2" fmla="*/ 28861 h 68008"/>
                    <a:gd name="connsiteX3" fmla="*/ 75343 w 75342"/>
                    <a:gd name="connsiteY3" fmla="*/ 68008 h 68008"/>
                    <a:gd name="connsiteX4" fmla="*/ 52102 w 75342"/>
                    <a:gd name="connsiteY4" fmla="*/ 68008 h 68008"/>
                    <a:gd name="connsiteX5" fmla="*/ 33909 w 75342"/>
                    <a:gd name="connsiteY5" fmla="*/ 44196 h 68008"/>
                    <a:gd name="connsiteX6" fmla="*/ 13049 w 75342"/>
                    <a:gd name="connsiteY6" fmla="*/ 68008 h 68008"/>
                    <a:gd name="connsiteX7" fmla="*/ 1524 w 75342"/>
                    <a:gd name="connsiteY7" fmla="*/ 68008 h 68008"/>
                    <a:gd name="connsiteX8" fmla="*/ 28384 w 75342"/>
                    <a:gd name="connsiteY8" fmla="*/ 37147 h 68008"/>
                    <a:gd name="connsiteX9" fmla="*/ 0 w 75342"/>
                    <a:gd name="connsiteY9" fmla="*/ 0 h 68008"/>
                    <a:gd name="connsiteX10" fmla="*/ 23813 w 75342"/>
                    <a:gd name="connsiteY10" fmla="*/ 0 h 68008"/>
                    <a:gd name="connsiteX11" fmla="*/ 40291 w 75342"/>
                    <a:gd name="connsiteY11" fmla="*/ 21717 h 68008"/>
                    <a:gd name="connsiteX12" fmla="*/ 59531 w 75342"/>
                    <a:gd name="connsiteY12" fmla="*/ 0 h 68008"/>
                    <a:gd name="connsiteX13" fmla="*/ 55531 w 75342"/>
                    <a:gd name="connsiteY13" fmla="*/ 61246 h 68008"/>
                    <a:gd name="connsiteX14" fmla="*/ 61913 w 75342"/>
                    <a:gd name="connsiteY14" fmla="*/ 61246 h 68008"/>
                    <a:gd name="connsiteX15" fmla="*/ 20479 w 75342"/>
                    <a:gd name="connsiteY15" fmla="*/ 6477 h 68008"/>
                    <a:gd name="connsiteX16" fmla="*/ 13621 w 75342"/>
                    <a:gd name="connsiteY16" fmla="*/ 6477 h 68008"/>
                    <a:gd name="connsiteX17" fmla="*/ 55531 w 75342"/>
                    <a:gd name="connsiteY17" fmla="*/ 61246 h 68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5342" h="68008">
                      <a:moveTo>
                        <a:pt x="59531" y="0"/>
                      </a:moveTo>
                      <a:lnTo>
                        <a:pt x="71056" y="0"/>
                      </a:lnTo>
                      <a:lnTo>
                        <a:pt x="45720" y="28861"/>
                      </a:lnTo>
                      <a:lnTo>
                        <a:pt x="75343" y="68008"/>
                      </a:lnTo>
                      <a:lnTo>
                        <a:pt x="52102" y="68008"/>
                      </a:lnTo>
                      <a:lnTo>
                        <a:pt x="33909" y="44196"/>
                      </a:lnTo>
                      <a:lnTo>
                        <a:pt x="13049" y="68008"/>
                      </a:lnTo>
                      <a:lnTo>
                        <a:pt x="1524" y="68008"/>
                      </a:lnTo>
                      <a:lnTo>
                        <a:pt x="28384" y="37147"/>
                      </a:lnTo>
                      <a:lnTo>
                        <a:pt x="0" y="0"/>
                      </a:lnTo>
                      <a:lnTo>
                        <a:pt x="23813" y="0"/>
                      </a:lnTo>
                      <a:lnTo>
                        <a:pt x="40291" y="21717"/>
                      </a:lnTo>
                      <a:lnTo>
                        <a:pt x="59531" y="0"/>
                      </a:lnTo>
                      <a:close/>
                      <a:moveTo>
                        <a:pt x="55531" y="61246"/>
                      </a:moveTo>
                      <a:lnTo>
                        <a:pt x="61913" y="61246"/>
                      </a:lnTo>
                      <a:lnTo>
                        <a:pt x="20479" y="6477"/>
                      </a:lnTo>
                      <a:lnTo>
                        <a:pt x="13621" y="6477"/>
                      </a:lnTo>
                      <a:lnTo>
                        <a:pt x="55531" y="612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uk-UA" dirty="0">
                    <a:latin typeface="Times New Roman" panose="02020603050405020304" pitchFamily="18" charset="0"/>
                    <a:ea typeface="Open Sans Light" pitchFamily="2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655" name="Rectangle: Rounded Corners 6">
            <a:extLst>
              <a:ext uri="{FF2B5EF4-FFF2-40B4-BE49-F238E27FC236}">
                <a16:creationId xmlns:a16="http://schemas.microsoft.com/office/drawing/2014/main" id="{C644DA06-F35B-E1B2-2605-E569026306AA}"/>
              </a:ext>
            </a:extLst>
          </p:cNvPr>
          <p:cNvSpPr/>
          <p:nvPr userDrawn="1"/>
        </p:nvSpPr>
        <p:spPr>
          <a:xfrm>
            <a:off x="3320775" y="1758069"/>
            <a:ext cx="2502449" cy="24982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32"/>
            <a:r>
              <a:rPr lang="en-US" sz="10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Rehab4U_PR@momentum4humanity.org</a:t>
            </a:r>
            <a:endParaRPr lang="uk-UA" sz="105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6" name="Rectangle: Rounded Corners 6">
            <a:extLst>
              <a:ext uri="{FF2B5EF4-FFF2-40B4-BE49-F238E27FC236}">
                <a16:creationId xmlns:a16="http://schemas.microsoft.com/office/drawing/2014/main" id="{93331688-9BF0-F995-B8C2-5ED82329CD7F}"/>
              </a:ext>
            </a:extLst>
          </p:cNvPr>
          <p:cNvSpPr/>
          <p:nvPr userDrawn="1"/>
        </p:nvSpPr>
        <p:spPr>
          <a:xfrm>
            <a:off x="3110487" y="2075419"/>
            <a:ext cx="2923026" cy="26928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32"/>
            <a:r>
              <a:rPr lang="uk-UA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 у соціальних мережах</a:t>
            </a:r>
          </a:p>
        </p:txBody>
      </p:sp>
      <p:sp>
        <p:nvSpPr>
          <p:cNvPr id="657" name="Rectangle 2">
            <a:extLst>
              <a:ext uri="{FF2B5EF4-FFF2-40B4-BE49-F238E27FC236}">
                <a16:creationId xmlns:a16="http://schemas.microsoft.com/office/drawing/2014/main" id="{8BCDA80C-C5D0-D9F7-89C9-070D13D9CD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1570" y="3730223"/>
            <a:ext cx="837516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Ця презентація стала можливою завдяки щедрій підтримці, наданій Урядом Сполучених Штатів Америки. Зміст є відповідальністю</a:t>
            </a:r>
            <a:br>
              <a:rPr kumimoji="0" lang="uk-UA" altLang="uk-UA" sz="1100" b="0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uk-UA" altLang="uk-UA" sz="1100" b="0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Моментум Вілз фор Хьюменіті й не обов’язково відображає погляди Уряду Сполучених Штатів Америки.</a:t>
            </a:r>
          </a:p>
        </p:txBody>
      </p:sp>
    </p:spTree>
    <p:extLst>
      <p:ext uri="{BB962C8B-B14F-4D97-AF65-F5344CB8AC3E}">
        <p14:creationId xmlns:p14="http://schemas.microsoft.com/office/powerpoint/2010/main" val="2106818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, 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607332" y="4859034"/>
            <a:ext cx="548700" cy="2708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‹№›</a:t>
            </a:fld>
            <a:endParaRPr lang="en" dirty="0"/>
          </a:p>
        </p:txBody>
      </p:sp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395B37C7-A479-041D-C216-C66659EA7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771525"/>
            <a:ext cx="8374744" cy="460502"/>
          </a:xfrm>
          <a:prstGeom prst="rect">
            <a:avLst/>
          </a:prstGeom>
        </p:spPr>
        <p:txBody>
          <a:bodyPr vert="horz" wrap="square" lIns="0" tIns="7200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829233E-5DA8-1231-BAFF-F2DFC3ACF1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8" y="1407795"/>
            <a:ext cx="8375650" cy="3260725"/>
          </a:xfrm>
        </p:spPr>
        <p:txBody>
          <a:bodyPr tIns="0"/>
          <a:lstStyle>
            <a:lvl1pPr>
              <a:spcAft>
                <a:spcPts val="1200"/>
              </a:spcAft>
              <a:defRPr>
                <a:latin typeface="+mj-lt"/>
              </a:defRPr>
            </a:lvl1pPr>
            <a:lvl2pPr>
              <a:spcAft>
                <a:spcPts val="1200"/>
              </a:spcAft>
              <a:defRPr>
                <a:latin typeface="+mj-lt"/>
              </a:defRPr>
            </a:lvl2pPr>
            <a:lvl3pPr>
              <a:spcAft>
                <a:spcPts val="1200"/>
              </a:spcAft>
              <a:defRPr>
                <a:latin typeface="+mj-lt"/>
              </a:defRPr>
            </a:lvl3pPr>
            <a:lvl4pPr>
              <a:spcAft>
                <a:spcPts val="1200"/>
              </a:spcAft>
              <a:defRPr>
                <a:latin typeface="+mj-lt"/>
              </a:defRPr>
            </a:lvl4pPr>
            <a:lvl5pPr>
              <a:spcAft>
                <a:spcPts val="1200"/>
              </a:spcAft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58296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, TEXT LEFT, PHOTO RIGH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607332" y="4859034"/>
            <a:ext cx="548700" cy="2708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‹№›</a:t>
            </a:fld>
            <a:endParaRPr lang="en" dirty="0"/>
          </a:p>
        </p:txBody>
      </p:sp>
      <p:sp>
        <p:nvSpPr>
          <p:cNvPr id="5" name="Title Placeholder 2">
            <a:extLst>
              <a:ext uri="{FF2B5EF4-FFF2-40B4-BE49-F238E27FC236}">
                <a16:creationId xmlns:a16="http://schemas.microsoft.com/office/drawing/2014/main" id="{395B37C7-A479-041D-C216-C66659EA7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771525"/>
            <a:ext cx="3786666" cy="848300"/>
          </a:xfrm>
          <a:prstGeom prst="rect">
            <a:avLst/>
          </a:prstGeom>
        </p:spPr>
        <p:txBody>
          <a:bodyPr vert="horz" wrap="square" lIns="0" tIns="7200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829233E-5DA8-1231-BAFF-F2DFC3ACF1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8" y="1775387"/>
            <a:ext cx="3787076" cy="2949013"/>
          </a:xfrm>
        </p:spPr>
        <p:txBody>
          <a:bodyPr tIns="0" rIns="0" bIns="0"/>
          <a:lstStyle>
            <a:lvl1pPr>
              <a:spcAft>
                <a:spcPts val="1200"/>
              </a:spcAft>
              <a:defRPr>
                <a:latin typeface="+mj-lt"/>
              </a:defRPr>
            </a:lvl1pPr>
            <a:lvl2pPr>
              <a:spcAft>
                <a:spcPts val="1200"/>
              </a:spcAft>
              <a:defRPr>
                <a:latin typeface="+mj-lt"/>
              </a:defRPr>
            </a:lvl2pPr>
            <a:lvl3pPr>
              <a:spcAft>
                <a:spcPts val="1200"/>
              </a:spcAft>
              <a:defRPr>
                <a:latin typeface="+mj-lt"/>
              </a:defRPr>
            </a:lvl3pPr>
            <a:lvl4pPr>
              <a:spcAft>
                <a:spcPts val="1200"/>
              </a:spcAft>
              <a:defRPr>
                <a:latin typeface="+mj-lt"/>
              </a:defRPr>
            </a:lvl4pPr>
            <a:lvl5pPr>
              <a:spcAft>
                <a:spcPts val="1200"/>
              </a:spcAft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uk-U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7492E0-E13B-8DEF-06FB-12B0894C3F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965200"/>
            <a:ext cx="4189413" cy="3759200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426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+mj-lt"/>
                <a:ea typeface="Open Sans"/>
                <a:cs typeface="Times New Roman" panose="02020603050405020304" pitchFamily="18" charset="0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" smtClean="0"/>
              <a:pPr/>
              <a:t>‹№›</a:t>
            </a:fld>
            <a:endParaRPr lang="en" dirty="0"/>
          </a:p>
        </p:txBody>
      </p:sp>
      <p:sp>
        <p:nvSpPr>
          <p:cNvPr id="4" name="Google Shape;8;p16" descr="decorative navy border at the top of the slide with three gold stars in the left corner">
            <a:extLst>
              <a:ext uri="{FF2B5EF4-FFF2-40B4-BE49-F238E27FC236}">
                <a16:creationId xmlns:a16="http://schemas.microsoft.com/office/drawing/2014/main" id="{84E7B331-A3F2-74A4-8041-9DD63A190CE9}"/>
              </a:ext>
            </a:extLst>
          </p:cNvPr>
          <p:cNvSpPr/>
          <p:nvPr userDrawn="1"/>
        </p:nvSpPr>
        <p:spPr>
          <a:xfrm rot="5400000">
            <a:off x="4238171" y="-4239221"/>
            <a:ext cx="667657" cy="9146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highlight>
                <a:schemeClr val="dk1"/>
              </a:highlight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grpSp>
        <p:nvGrpSpPr>
          <p:cNvPr id="2" name="Google Shape;10;p42">
            <a:extLst>
              <a:ext uri="{FF2B5EF4-FFF2-40B4-BE49-F238E27FC236}">
                <a16:creationId xmlns:a16="http://schemas.microsoft.com/office/drawing/2014/main" id="{8006D371-9D94-259C-9D65-8C8646A7A4BB}"/>
              </a:ext>
            </a:extLst>
          </p:cNvPr>
          <p:cNvGrpSpPr/>
          <p:nvPr userDrawn="1"/>
        </p:nvGrpSpPr>
        <p:grpSpPr>
          <a:xfrm>
            <a:off x="385935" y="207211"/>
            <a:ext cx="481156" cy="253233"/>
            <a:chOff x="577215" y="386334"/>
            <a:chExt cx="704373" cy="370712"/>
          </a:xfrm>
        </p:grpSpPr>
        <p:grpSp>
          <p:nvGrpSpPr>
            <p:cNvPr id="3" name="Google Shape;11;p42">
              <a:extLst>
                <a:ext uri="{FF2B5EF4-FFF2-40B4-BE49-F238E27FC236}">
                  <a16:creationId xmlns:a16="http://schemas.microsoft.com/office/drawing/2014/main" id="{A3E53753-D17C-F422-536C-090965EC854B}"/>
                </a:ext>
              </a:extLst>
            </p:cNvPr>
            <p:cNvGrpSpPr/>
            <p:nvPr/>
          </p:nvGrpSpPr>
          <p:grpSpPr>
            <a:xfrm>
              <a:off x="577215" y="414909"/>
              <a:ext cx="704373" cy="313657"/>
              <a:chOff x="577215" y="414909"/>
              <a:chExt cx="704373" cy="313657"/>
            </a:xfrm>
          </p:grpSpPr>
          <p:sp>
            <p:nvSpPr>
              <p:cNvPr id="273" name="Google Shape;12;p42">
                <a:extLst>
                  <a:ext uri="{FF2B5EF4-FFF2-40B4-BE49-F238E27FC236}">
                    <a16:creationId xmlns:a16="http://schemas.microsoft.com/office/drawing/2014/main" id="{2CF867BE-4644-3C76-CD06-E5522AA281D0}"/>
                  </a:ext>
                </a:extLst>
              </p:cNvPr>
              <p:cNvSpPr/>
              <p:nvPr/>
            </p:nvSpPr>
            <p:spPr>
              <a:xfrm>
                <a:off x="577215" y="585978"/>
                <a:ext cx="704278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704278" h="28479" extrusionOk="0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74" name="Google Shape;13;p42">
                <a:extLst>
                  <a:ext uri="{FF2B5EF4-FFF2-40B4-BE49-F238E27FC236}">
                    <a16:creationId xmlns:a16="http://schemas.microsoft.com/office/drawing/2014/main" id="{AD0C864E-7C50-A98A-1290-9290A6C3D87E}"/>
                  </a:ext>
                </a:extLst>
              </p:cNvPr>
              <p:cNvSpPr/>
              <p:nvPr/>
            </p:nvSpPr>
            <p:spPr>
              <a:xfrm>
                <a:off x="577215" y="643032"/>
                <a:ext cx="704278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704278" h="28479" extrusionOk="0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75" name="Google Shape;14;p42">
                <a:extLst>
                  <a:ext uri="{FF2B5EF4-FFF2-40B4-BE49-F238E27FC236}">
                    <a16:creationId xmlns:a16="http://schemas.microsoft.com/office/drawing/2014/main" id="{ADF4CB2F-C525-6D85-2DCC-31D31F9E363E}"/>
                  </a:ext>
                </a:extLst>
              </p:cNvPr>
              <p:cNvSpPr/>
              <p:nvPr/>
            </p:nvSpPr>
            <p:spPr>
              <a:xfrm>
                <a:off x="577215" y="700087"/>
                <a:ext cx="704278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704278" h="28479" extrusionOk="0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76" name="Google Shape;15;p42">
                <a:extLst>
                  <a:ext uri="{FF2B5EF4-FFF2-40B4-BE49-F238E27FC236}">
                    <a16:creationId xmlns:a16="http://schemas.microsoft.com/office/drawing/2014/main" id="{9FC6D907-B990-0306-FF52-5276524F45FD}"/>
                  </a:ext>
                </a:extLst>
              </p:cNvPr>
              <p:cNvSpPr/>
              <p:nvPr/>
            </p:nvSpPr>
            <p:spPr>
              <a:xfrm>
                <a:off x="858964" y="414909"/>
                <a:ext cx="422624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422624" h="28479" extrusionOk="0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77" name="Google Shape;16;p42">
                <a:extLst>
                  <a:ext uri="{FF2B5EF4-FFF2-40B4-BE49-F238E27FC236}">
                    <a16:creationId xmlns:a16="http://schemas.microsoft.com/office/drawing/2014/main" id="{DAF41988-0E34-AF09-FFE8-ACF9F9E54C5F}"/>
                  </a:ext>
                </a:extLst>
              </p:cNvPr>
              <p:cNvSpPr/>
              <p:nvPr/>
            </p:nvSpPr>
            <p:spPr>
              <a:xfrm>
                <a:off x="858964" y="471963"/>
                <a:ext cx="422624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422624" h="28479" extrusionOk="0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78" name="Google Shape;17;p42">
                <a:extLst>
                  <a:ext uri="{FF2B5EF4-FFF2-40B4-BE49-F238E27FC236}">
                    <a16:creationId xmlns:a16="http://schemas.microsoft.com/office/drawing/2014/main" id="{AC25B4FB-5CF9-2A8E-D1DE-3CCDE279DD3B}"/>
                  </a:ext>
                </a:extLst>
              </p:cNvPr>
              <p:cNvSpPr/>
              <p:nvPr/>
            </p:nvSpPr>
            <p:spPr>
              <a:xfrm>
                <a:off x="858964" y="528923"/>
                <a:ext cx="422624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422624" h="28479" extrusionOk="0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  <p:grpSp>
          <p:nvGrpSpPr>
            <p:cNvPr id="5" name="Google Shape;18;p42">
              <a:extLst>
                <a:ext uri="{FF2B5EF4-FFF2-40B4-BE49-F238E27FC236}">
                  <a16:creationId xmlns:a16="http://schemas.microsoft.com/office/drawing/2014/main" id="{6ADB277C-7D7C-6D36-6E2C-A31CCB036E47}"/>
                </a:ext>
              </a:extLst>
            </p:cNvPr>
            <p:cNvGrpSpPr/>
            <p:nvPr/>
          </p:nvGrpSpPr>
          <p:grpSpPr>
            <a:xfrm>
              <a:off x="577215" y="386334"/>
              <a:ext cx="704373" cy="370712"/>
              <a:chOff x="577215" y="386334"/>
              <a:chExt cx="704373" cy="370712"/>
            </a:xfrm>
          </p:grpSpPr>
          <p:sp>
            <p:nvSpPr>
              <p:cNvPr id="265" name="Google Shape;19;p42">
                <a:extLst>
                  <a:ext uri="{FF2B5EF4-FFF2-40B4-BE49-F238E27FC236}">
                    <a16:creationId xmlns:a16="http://schemas.microsoft.com/office/drawing/2014/main" id="{CB3D0C5D-28CB-A37C-1975-9F07F7BA8E2D}"/>
                  </a:ext>
                </a:extLst>
              </p:cNvPr>
              <p:cNvSpPr/>
              <p:nvPr/>
            </p:nvSpPr>
            <p:spPr>
              <a:xfrm>
                <a:off x="577215" y="614457"/>
                <a:ext cx="704278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704278" h="28479" extrusionOk="0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66" name="Google Shape;20;p42">
                <a:extLst>
                  <a:ext uri="{FF2B5EF4-FFF2-40B4-BE49-F238E27FC236}">
                    <a16:creationId xmlns:a16="http://schemas.microsoft.com/office/drawing/2014/main" id="{F147F120-1BE6-D562-F6D0-16A94944BC78}"/>
                  </a:ext>
                </a:extLst>
              </p:cNvPr>
              <p:cNvSpPr/>
              <p:nvPr/>
            </p:nvSpPr>
            <p:spPr>
              <a:xfrm>
                <a:off x="577215" y="671512"/>
                <a:ext cx="704278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704278" h="28479" extrusionOk="0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67" name="Google Shape;21;p42">
                <a:extLst>
                  <a:ext uri="{FF2B5EF4-FFF2-40B4-BE49-F238E27FC236}">
                    <a16:creationId xmlns:a16="http://schemas.microsoft.com/office/drawing/2014/main" id="{F5D8A160-5AD8-8464-AF14-C3892671955C}"/>
                  </a:ext>
                </a:extLst>
              </p:cNvPr>
              <p:cNvSpPr/>
              <p:nvPr/>
            </p:nvSpPr>
            <p:spPr>
              <a:xfrm>
                <a:off x="577215" y="728567"/>
                <a:ext cx="704278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704278" h="28479" extrusionOk="0">
                    <a:moveTo>
                      <a:pt x="0" y="0"/>
                    </a:moveTo>
                    <a:lnTo>
                      <a:pt x="704279" y="0"/>
                    </a:lnTo>
                    <a:lnTo>
                      <a:pt x="704279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68" name="Google Shape;22;p42">
                <a:extLst>
                  <a:ext uri="{FF2B5EF4-FFF2-40B4-BE49-F238E27FC236}">
                    <a16:creationId xmlns:a16="http://schemas.microsoft.com/office/drawing/2014/main" id="{2C5D0553-CAF6-A8A7-8F6F-D54E91EDE46E}"/>
                  </a:ext>
                </a:extLst>
              </p:cNvPr>
              <p:cNvSpPr/>
              <p:nvPr/>
            </p:nvSpPr>
            <p:spPr>
              <a:xfrm>
                <a:off x="858964" y="386334"/>
                <a:ext cx="422624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422624" h="28479" extrusionOk="0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69" name="Google Shape;23;p42">
                <a:extLst>
                  <a:ext uri="{FF2B5EF4-FFF2-40B4-BE49-F238E27FC236}">
                    <a16:creationId xmlns:a16="http://schemas.microsoft.com/office/drawing/2014/main" id="{CDC7B016-ECDD-EC2F-0302-BA64BF6974E4}"/>
                  </a:ext>
                </a:extLst>
              </p:cNvPr>
              <p:cNvSpPr/>
              <p:nvPr/>
            </p:nvSpPr>
            <p:spPr>
              <a:xfrm>
                <a:off x="858964" y="443388"/>
                <a:ext cx="422624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422624" h="28479" extrusionOk="0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71" name="Google Shape;24;p42">
                <a:extLst>
                  <a:ext uri="{FF2B5EF4-FFF2-40B4-BE49-F238E27FC236}">
                    <a16:creationId xmlns:a16="http://schemas.microsoft.com/office/drawing/2014/main" id="{0C73E5A9-7EF0-B5FB-F073-8D489F6F3BA5}"/>
                  </a:ext>
                </a:extLst>
              </p:cNvPr>
              <p:cNvSpPr/>
              <p:nvPr/>
            </p:nvSpPr>
            <p:spPr>
              <a:xfrm>
                <a:off x="858964" y="500443"/>
                <a:ext cx="422624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422624" h="28479" extrusionOk="0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272" name="Google Shape;25;p42">
                <a:extLst>
                  <a:ext uri="{FF2B5EF4-FFF2-40B4-BE49-F238E27FC236}">
                    <a16:creationId xmlns:a16="http://schemas.microsoft.com/office/drawing/2014/main" id="{06C9A603-8DCE-BFAB-B252-5136BC6D1476}"/>
                  </a:ext>
                </a:extLst>
              </p:cNvPr>
              <p:cNvSpPr/>
              <p:nvPr/>
            </p:nvSpPr>
            <p:spPr>
              <a:xfrm>
                <a:off x="858964" y="557498"/>
                <a:ext cx="422624" cy="28479"/>
              </a:xfrm>
              <a:custGeom>
                <a:avLst/>
                <a:gdLst/>
                <a:ahLst/>
                <a:cxnLst/>
                <a:rect l="l" t="t" r="r" b="b"/>
                <a:pathLst>
                  <a:path w="422624" h="28479" extrusionOk="0">
                    <a:moveTo>
                      <a:pt x="0" y="0"/>
                    </a:moveTo>
                    <a:lnTo>
                      <a:pt x="422624" y="0"/>
                    </a:lnTo>
                    <a:lnTo>
                      <a:pt x="422624" y="28480"/>
                    </a:lnTo>
                    <a:lnTo>
                      <a:pt x="0" y="28480"/>
                    </a:lnTo>
                    <a:close/>
                  </a:path>
                </a:pathLst>
              </a:custGeom>
              <a:solidFill>
                <a:srgbClr val="D6364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  <p:sp>
          <p:nvSpPr>
            <p:cNvPr id="6" name="Google Shape;26;p42">
              <a:extLst>
                <a:ext uri="{FF2B5EF4-FFF2-40B4-BE49-F238E27FC236}">
                  <a16:creationId xmlns:a16="http://schemas.microsoft.com/office/drawing/2014/main" id="{F28F809A-6652-DF6E-144F-846D014E0576}"/>
                </a:ext>
              </a:extLst>
            </p:cNvPr>
            <p:cNvSpPr/>
            <p:nvPr/>
          </p:nvSpPr>
          <p:spPr>
            <a:xfrm>
              <a:off x="577215" y="386334"/>
              <a:ext cx="281749" cy="199644"/>
            </a:xfrm>
            <a:custGeom>
              <a:avLst/>
              <a:gdLst/>
              <a:ahLst/>
              <a:cxnLst/>
              <a:rect l="l" t="t" r="r" b="b"/>
              <a:pathLst>
                <a:path w="281749" h="199644" extrusionOk="0">
                  <a:moveTo>
                    <a:pt x="0" y="0"/>
                  </a:moveTo>
                  <a:lnTo>
                    <a:pt x="281750" y="0"/>
                  </a:lnTo>
                  <a:lnTo>
                    <a:pt x="281750" y="199644"/>
                  </a:lnTo>
                  <a:lnTo>
                    <a:pt x="0" y="199644"/>
                  </a:lnTo>
                  <a:close/>
                </a:path>
              </a:pathLst>
            </a:custGeom>
            <a:solidFill>
              <a:srgbClr val="00397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Open Sans Light"/>
                <a:cs typeface="Times New Roman" panose="02020603050405020304" pitchFamily="18" charset="0"/>
                <a:sym typeface="Open Sans"/>
              </a:endParaRPr>
            </a:p>
          </p:txBody>
        </p:sp>
        <p:grpSp>
          <p:nvGrpSpPr>
            <p:cNvPr id="9" name="Google Shape;27;p42">
              <a:extLst>
                <a:ext uri="{FF2B5EF4-FFF2-40B4-BE49-F238E27FC236}">
                  <a16:creationId xmlns:a16="http://schemas.microsoft.com/office/drawing/2014/main" id="{24C533A4-D25F-8B2E-E8BE-FEB31FC0D175}"/>
                </a:ext>
              </a:extLst>
            </p:cNvPr>
            <p:cNvGrpSpPr/>
            <p:nvPr/>
          </p:nvGrpSpPr>
          <p:grpSpPr>
            <a:xfrm>
              <a:off x="586644" y="392620"/>
              <a:ext cx="262889" cy="187071"/>
              <a:chOff x="586644" y="392620"/>
              <a:chExt cx="262889" cy="187071"/>
            </a:xfrm>
          </p:grpSpPr>
          <p:grpSp>
            <p:nvGrpSpPr>
              <p:cNvPr id="10" name="Google Shape;28;p42">
                <a:extLst>
                  <a:ext uri="{FF2B5EF4-FFF2-40B4-BE49-F238E27FC236}">
                    <a16:creationId xmlns:a16="http://schemas.microsoft.com/office/drawing/2014/main" id="{9D33C6FA-99C4-CAB1-18FB-CB7D8830695F}"/>
                  </a:ext>
                </a:extLst>
              </p:cNvPr>
              <p:cNvGrpSpPr/>
              <p:nvPr/>
            </p:nvGrpSpPr>
            <p:grpSpPr>
              <a:xfrm>
                <a:off x="586644" y="392620"/>
                <a:ext cx="262889" cy="39433"/>
                <a:chOff x="586644" y="392620"/>
                <a:chExt cx="262889" cy="39433"/>
              </a:xfrm>
            </p:grpSpPr>
            <p:sp>
              <p:nvSpPr>
                <p:cNvPr id="126" name="Google Shape;29;p42">
                  <a:extLst>
                    <a:ext uri="{FF2B5EF4-FFF2-40B4-BE49-F238E27FC236}">
                      <a16:creationId xmlns:a16="http://schemas.microsoft.com/office/drawing/2014/main" id="{DDDE4DB6-BB7B-8479-A4F2-5FB66FAD0B36}"/>
                    </a:ext>
                  </a:extLst>
                </p:cNvPr>
                <p:cNvSpPr/>
                <p:nvPr/>
              </p:nvSpPr>
              <p:spPr>
                <a:xfrm>
                  <a:off x="586644" y="392620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27" name="Google Shape;30;p42">
                  <a:extLst>
                    <a:ext uri="{FF2B5EF4-FFF2-40B4-BE49-F238E27FC236}">
                      <a16:creationId xmlns:a16="http://schemas.microsoft.com/office/drawing/2014/main" id="{37D7CB1D-47B6-2454-8A0A-6FEC45CC2815}"/>
                    </a:ext>
                  </a:extLst>
                </p:cNvPr>
                <p:cNvSpPr/>
                <p:nvPr/>
              </p:nvSpPr>
              <p:spPr>
                <a:xfrm>
                  <a:off x="610933" y="413575"/>
                  <a:ext cx="19430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56" name="Google Shape;31;p42">
                  <a:extLst>
                    <a:ext uri="{FF2B5EF4-FFF2-40B4-BE49-F238E27FC236}">
                      <a16:creationId xmlns:a16="http://schemas.microsoft.com/office/drawing/2014/main" id="{E9B30557-B671-A597-B2A9-BEF13268ADD6}"/>
                    </a:ext>
                  </a:extLst>
                </p:cNvPr>
                <p:cNvSpPr/>
                <p:nvPr/>
              </p:nvSpPr>
              <p:spPr>
                <a:xfrm>
                  <a:off x="635317" y="392620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57" name="Google Shape;32;p42">
                  <a:extLst>
                    <a:ext uri="{FF2B5EF4-FFF2-40B4-BE49-F238E27FC236}">
                      <a16:creationId xmlns:a16="http://schemas.microsoft.com/office/drawing/2014/main" id="{181D5FD9-29CA-4F25-C8DF-6C2EB9FE8D69}"/>
                    </a:ext>
                  </a:extLst>
                </p:cNvPr>
                <p:cNvSpPr/>
                <p:nvPr/>
              </p:nvSpPr>
              <p:spPr>
                <a:xfrm>
                  <a:off x="659701" y="413575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58" name="Google Shape;33;p42">
                  <a:extLst>
                    <a:ext uri="{FF2B5EF4-FFF2-40B4-BE49-F238E27FC236}">
                      <a16:creationId xmlns:a16="http://schemas.microsoft.com/office/drawing/2014/main" id="{3134976E-15EE-02EA-3FB9-588E39011068}"/>
                    </a:ext>
                  </a:extLst>
                </p:cNvPr>
                <p:cNvSpPr/>
                <p:nvPr/>
              </p:nvSpPr>
              <p:spPr>
                <a:xfrm>
                  <a:off x="684085" y="392620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59" name="Google Shape;34;p42">
                  <a:extLst>
                    <a:ext uri="{FF2B5EF4-FFF2-40B4-BE49-F238E27FC236}">
                      <a16:creationId xmlns:a16="http://schemas.microsoft.com/office/drawing/2014/main" id="{9BEE3500-70B1-587E-1BC1-B5E96E093E86}"/>
                    </a:ext>
                  </a:extLst>
                </p:cNvPr>
                <p:cNvSpPr/>
                <p:nvPr/>
              </p:nvSpPr>
              <p:spPr>
                <a:xfrm>
                  <a:off x="708374" y="413575"/>
                  <a:ext cx="19430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5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60" name="Google Shape;35;p42">
                  <a:extLst>
                    <a:ext uri="{FF2B5EF4-FFF2-40B4-BE49-F238E27FC236}">
                      <a16:creationId xmlns:a16="http://schemas.microsoft.com/office/drawing/2014/main" id="{D4B0440D-F042-1309-12F3-3D7ACC8318CB}"/>
                    </a:ext>
                  </a:extLst>
                </p:cNvPr>
                <p:cNvSpPr/>
                <p:nvPr/>
              </p:nvSpPr>
              <p:spPr>
                <a:xfrm>
                  <a:off x="732758" y="392620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61" name="Google Shape;36;p42">
                  <a:extLst>
                    <a:ext uri="{FF2B5EF4-FFF2-40B4-BE49-F238E27FC236}">
                      <a16:creationId xmlns:a16="http://schemas.microsoft.com/office/drawing/2014/main" id="{358998FF-85BA-0334-8996-68B1CBA4082C}"/>
                    </a:ext>
                  </a:extLst>
                </p:cNvPr>
                <p:cNvSpPr/>
                <p:nvPr/>
              </p:nvSpPr>
              <p:spPr>
                <a:xfrm>
                  <a:off x="757142" y="413575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620" y="18478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620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62" name="Google Shape;37;p42">
                  <a:extLst>
                    <a:ext uri="{FF2B5EF4-FFF2-40B4-BE49-F238E27FC236}">
                      <a16:creationId xmlns:a16="http://schemas.microsoft.com/office/drawing/2014/main" id="{77D9145F-017C-5B21-4A85-E400D08A5E36}"/>
                    </a:ext>
                  </a:extLst>
                </p:cNvPr>
                <p:cNvSpPr/>
                <p:nvPr/>
              </p:nvSpPr>
              <p:spPr>
                <a:xfrm>
                  <a:off x="781431" y="392620"/>
                  <a:ext cx="19430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63" name="Google Shape;38;p42">
                  <a:extLst>
                    <a:ext uri="{FF2B5EF4-FFF2-40B4-BE49-F238E27FC236}">
                      <a16:creationId xmlns:a16="http://schemas.microsoft.com/office/drawing/2014/main" id="{0442A8EC-D98A-F56A-DAF0-A90DAE3C6CD3}"/>
                    </a:ext>
                  </a:extLst>
                </p:cNvPr>
                <p:cNvSpPr/>
                <p:nvPr/>
              </p:nvSpPr>
              <p:spPr>
                <a:xfrm>
                  <a:off x="805815" y="413575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264" name="Google Shape;39;p42">
                  <a:extLst>
                    <a:ext uri="{FF2B5EF4-FFF2-40B4-BE49-F238E27FC236}">
                      <a16:creationId xmlns:a16="http://schemas.microsoft.com/office/drawing/2014/main" id="{135B7888-65DA-5154-12E2-D0C411B6EFA4}"/>
                    </a:ext>
                  </a:extLst>
                </p:cNvPr>
                <p:cNvSpPr/>
                <p:nvPr/>
              </p:nvSpPr>
              <p:spPr>
                <a:xfrm>
                  <a:off x="830198" y="392620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</p:grpSp>
          <p:grpSp>
            <p:nvGrpSpPr>
              <p:cNvPr id="84" name="Google Shape;40;p42">
                <a:extLst>
                  <a:ext uri="{FF2B5EF4-FFF2-40B4-BE49-F238E27FC236}">
                    <a16:creationId xmlns:a16="http://schemas.microsoft.com/office/drawing/2014/main" id="{2B4D1A59-09BD-4A41-7D30-88419C26969F}"/>
                  </a:ext>
                </a:extLst>
              </p:cNvPr>
              <p:cNvGrpSpPr/>
              <p:nvPr/>
            </p:nvGrpSpPr>
            <p:grpSpPr>
              <a:xfrm>
                <a:off x="586644" y="434721"/>
                <a:ext cx="262889" cy="39433"/>
                <a:chOff x="586644" y="434721"/>
                <a:chExt cx="262889" cy="39433"/>
              </a:xfrm>
            </p:grpSpPr>
            <p:sp>
              <p:nvSpPr>
                <p:cNvPr id="115" name="Google Shape;41;p42">
                  <a:extLst>
                    <a:ext uri="{FF2B5EF4-FFF2-40B4-BE49-F238E27FC236}">
                      <a16:creationId xmlns:a16="http://schemas.microsoft.com/office/drawing/2014/main" id="{698C4069-1BEC-EEE8-1F1E-F9E4A44CAA5C}"/>
                    </a:ext>
                  </a:extLst>
                </p:cNvPr>
                <p:cNvSpPr/>
                <p:nvPr/>
              </p:nvSpPr>
              <p:spPr>
                <a:xfrm>
                  <a:off x="586644" y="434721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6" name="Google Shape;42;p42">
                  <a:extLst>
                    <a:ext uri="{FF2B5EF4-FFF2-40B4-BE49-F238E27FC236}">
                      <a16:creationId xmlns:a16="http://schemas.microsoft.com/office/drawing/2014/main" id="{A9665D5C-AC34-EBE4-2A41-74819C4DCD8D}"/>
                    </a:ext>
                  </a:extLst>
                </p:cNvPr>
                <p:cNvSpPr/>
                <p:nvPr/>
              </p:nvSpPr>
              <p:spPr>
                <a:xfrm>
                  <a:off x="610933" y="455676"/>
                  <a:ext cx="19430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478" extrusionOk="0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6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7" name="Google Shape;43;p42">
                  <a:extLst>
                    <a:ext uri="{FF2B5EF4-FFF2-40B4-BE49-F238E27FC236}">
                      <a16:creationId xmlns:a16="http://schemas.microsoft.com/office/drawing/2014/main" id="{B5F6E801-08DA-7CD9-C2D5-A218DDA15835}"/>
                    </a:ext>
                  </a:extLst>
                </p:cNvPr>
                <p:cNvSpPr/>
                <p:nvPr/>
              </p:nvSpPr>
              <p:spPr>
                <a:xfrm>
                  <a:off x="635317" y="434721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8" name="Google Shape;44;p42">
                  <a:extLst>
                    <a:ext uri="{FF2B5EF4-FFF2-40B4-BE49-F238E27FC236}">
                      <a16:creationId xmlns:a16="http://schemas.microsoft.com/office/drawing/2014/main" id="{5EF6D96D-398A-CEB0-CACE-566ED03BA577}"/>
                    </a:ext>
                  </a:extLst>
                </p:cNvPr>
                <p:cNvSpPr/>
                <p:nvPr/>
              </p:nvSpPr>
              <p:spPr>
                <a:xfrm>
                  <a:off x="659701" y="455676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9"/>
                      </a:lnTo>
                      <a:lnTo>
                        <a:pt x="9620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9" name="Google Shape;45;p42">
                  <a:extLst>
                    <a:ext uri="{FF2B5EF4-FFF2-40B4-BE49-F238E27FC236}">
                      <a16:creationId xmlns:a16="http://schemas.microsoft.com/office/drawing/2014/main" id="{11BCA79F-6696-F5A4-F8B6-34F8A9B9638E}"/>
                    </a:ext>
                  </a:extLst>
                </p:cNvPr>
                <p:cNvSpPr/>
                <p:nvPr/>
              </p:nvSpPr>
              <p:spPr>
                <a:xfrm>
                  <a:off x="684085" y="434721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20" name="Google Shape;46;p42">
                  <a:extLst>
                    <a:ext uri="{FF2B5EF4-FFF2-40B4-BE49-F238E27FC236}">
                      <a16:creationId xmlns:a16="http://schemas.microsoft.com/office/drawing/2014/main" id="{5C3A1090-D73A-9220-ACD9-E41EEB100030}"/>
                    </a:ext>
                  </a:extLst>
                </p:cNvPr>
                <p:cNvSpPr/>
                <p:nvPr/>
              </p:nvSpPr>
              <p:spPr>
                <a:xfrm>
                  <a:off x="708374" y="455676"/>
                  <a:ext cx="19430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478" extrusionOk="0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5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21" name="Google Shape;47;p42">
                  <a:extLst>
                    <a:ext uri="{FF2B5EF4-FFF2-40B4-BE49-F238E27FC236}">
                      <a16:creationId xmlns:a16="http://schemas.microsoft.com/office/drawing/2014/main" id="{632C90A2-E758-F8D4-7B6B-84ED468D881B}"/>
                    </a:ext>
                  </a:extLst>
                </p:cNvPr>
                <p:cNvSpPr/>
                <p:nvPr/>
              </p:nvSpPr>
              <p:spPr>
                <a:xfrm>
                  <a:off x="732758" y="434721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22" name="Google Shape;48;p42">
                  <a:extLst>
                    <a:ext uri="{FF2B5EF4-FFF2-40B4-BE49-F238E27FC236}">
                      <a16:creationId xmlns:a16="http://schemas.microsoft.com/office/drawing/2014/main" id="{E67C77ED-7CD4-65F9-DFF0-CA34FE4C8DB3}"/>
                    </a:ext>
                  </a:extLst>
                </p:cNvPr>
                <p:cNvSpPr/>
                <p:nvPr/>
              </p:nvSpPr>
              <p:spPr>
                <a:xfrm>
                  <a:off x="757142" y="455676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620" y="18479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9"/>
                      </a:lnTo>
                      <a:lnTo>
                        <a:pt x="9620" y="14097"/>
                      </a:lnTo>
                      <a:lnTo>
                        <a:pt x="3620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23" name="Google Shape;49;p42">
                  <a:extLst>
                    <a:ext uri="{FF2B5EF4-FFF2-40B4-BE49-F238E27FC236}">
                      <a16:creationId xmlns:a16="http://schemas.microsoft.com/office/drawing/2014/main" id="{462B5589-213C-F794-A7B3-475AE15ACCF5}"/>
                    </a:ext>
                  </a:extLst>
                </p:cNvPr>
                <p:cNvSpPr/>
                <p:nvPr/>
              </p:nvSpPr>
              <p:spPr>
                <a:xfrm>
                  <a:off x="781431" y="434721"/>
                  <a:ext cx="19430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24" name="Google Shape;50;p42">
                  <a:extLst>
                    <a:ext uri="{FF2B5EF4-FFF2-40B4-BE49-F238E27FC236}">
                      <a16:creationId xmlns:a16="http://schemas.microsoft.com/office/drawing/2014/main" id="{E85429B1-828A-0B9A-0B25-2B6CD1401C84}"/>
                    </a:ext>
                  </a:extLst>
                </p:cNvPr>
                <p:cNvSpPr/>
                <p:nvPr/>
              </p:nvSpPr>
              <p:spPr>
                <a:xfrm>
                  <a:off x="805815" y="455676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715" y="18479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9"/>
                      </a:lnTo>
                      <a:lnTo>
                        <a:pt x="9716" y="14097"/>
                      </a:lnTo>
                      <a:lnTo>
                        <a:pt x="3715" y="184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25" name="Google Shape;51;p42">
                  <a:extLst>
                    <a:ext uri="{FF2B5EF4-FFF2-40B4-BE49-F238E27FC236}">
                      <a16:creationId xmlns:a16="http://schemas.microsoft.com/office/drawing/2014/main" id="{7BB53FE4-2B18-FADF-0E67-239B1589AC0E}"/>
                    </a:ext>
                  </a:extLst>
                </p:cNvPr>
                <p:cNvSpPr/>
                <p:nvPr/>
              </p:nvSpPr>
              <p:spPr>
                <a:xfrm>
                  <a:off x="830198" y="434721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</p:grpSp>
          <p:grpSp>
            <p:nvGrpSpPr>
              <p:cNvPr id="85" name="Google Shape;52;p42">
                <a:extLst>
                  <a:ext uri="{FF2B5EF4-FFF2-40B4-BE49-F238E27FC236}">
                    <a16:creationId xmlns:a16="http://schemas.microsoft.com/office/drawing/2014/main" id="{7D32C3B6-22FD-F103-A8E2-8F8967323F66}"/>
                  </a:ext>
                </a:extLst>
              </p:cNvPr>
              <p:cNvGrpSpPr/>
              <p:nvPr/>
            </p:nvGrpSpPr>
            <p:grpSpPr>
              <a:xfrm>
                <a:off x="586644" y="476916"/>
                <a:ext cx="262889" cy="39433"/>
                <a:chOff x="586644" y="476916"/>
                <a:chExt cx="262889" cy="39433"/>
              </a:xfrm>
            </p:grpSpPr>
            <p:sp>
              <p:nvSpPr>
                <p:cNvPr id="104" name="Google Shape;53;p42">
                  <a:extLst>
                    <a:ext uri="{FF2B5EF4-FFF2-40B4-BE49-F238E27FC236}">
                      <a16:creationId xmlns:a16="http://schemas.microsoft.com/office/drawing/2014/main" id="{45DC6BF6-3A7D-9AD5-E02A-02DA1B6B380B}"/>
                    </a:ext>
                  </a:extLst>
                </p:cNvPr>
                <p:cNvSpPr/>
                <p:nvPr/>
              </p:nvSpPr>
              <p:spPr>
                <a:xfrm>
                  <a:off x="586644" y="476916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5" name="Google Shape;54;p42">
                  <a:extLst>
                    <a:ext uri="{FF2B5EF4-FFF2-40B4-BE49-F238E27FC236}">
                      <a16:creationId xmlns:a16="http://schemas.microsoft.com/office/drawing/2014/main" id="{71756228-68B8-F6B6-DE09-67BDF2AD9266}"/>
                    </a:ext>
                  </a:extLst>
                </p:cNvPr>
                <p:cNvSpPr/>
                <p:nvPr/>
              </p:nvSpPr>
              <p:spPr>
                <a:xfrm>
                  <a:off x="610933" y="497871"/>
                  <a:ext cx="19430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6" name="Google Shape;55;p42">
                  <a:extLst>
                    <a:ext uri="{FF2B5EF4-FFF2-40B4-BE49-F238E27FC236}">
                      <a16:creationId xmlns:a16="http://schemas.microsoft.com/office/drawing/2014/main" id="{DAEDBADB-C3EE-1786-BFB7-8AC8A8885F61}"/>
                    </a:ext>
                  </a:extLst>
                </p:cNvPr>
                <p:cNvSpPr/>
                <p:nvPr/>
              </p:nvSpPr>
              <p:spPr>
                <a:xfrm>
                  <a:off x="635317" y="476916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7" name="Google Shape;56;p42">
                  <a:extLst>
                    <a:ext uri="{FF2B5EF4-FFF2-40B4-BE49-F238E27FC236}">
                      <a16:creationId xmlns:a16="http://schemas.microsoft.com/office/drawing/2014/main" id="{B397DB1A-1A52-9765-297F-F26575257168}"/>
                    </a:ext>
                  </a:extLst>
                </p:cNvPr>
                <p:cNvSpPr/>
                <p:nvPr/>
              </p:nvSpPr>
              <p:spPr>
                <a:xfrm>
                  <a:off x="659701" y="497871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8" name="Google Shape;57;p42">
                  <a:extLst>
                    <a:ext uri="{FF2B5EF4-FFF2-40B4-BE49-F238E27FC236}">
                      <a16:creationId xmlns:a16="http://schemas.microsoft.com/office/drawing/2014/main" id="{595C1C54-DA1A-B038-DBBA-BBBFD8B472E4}"/>
                    </a:ext>
                  </a:extLst>
                </p:cNvPr>
                <p:cNvSpPr/>
                <p:nvPr/>
              </p:nvSpPr>
              <p:spPr>
                <a:xfrm>
                  <a:off x="684085" y="476916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9" name="Google Shape;58;p42">
                  <a:extLst>
                    <a:ext uri="{FF2B5EF4-FFF2-40B4-BE49-F238E27FC236}">
                      <a16:creationId xmlns:a16="http://schemas.microsoft.com/office/drawing/2014/main" id="{69523F5E-77FD-A612-2B36-3DC4CFA1F2CE}"/>
                    </a:ext>
                  </a:extLst>
                </p:cNvPr>
                <p:cNvSpPr/>
                <p:nvPr/>
              </p:nvSpPr>
              <p:spPr>
                <a:xfrm>
                  <a:off x="708374" y="497871"/>
                  <a:ext cx="19430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5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0" name="Google Shape;59;p42">
                  <a:extLst>
                    <a:ext uri="{FF2B5EF4-FFF2-40B4-BE49-F238E27FC236}">
                      <a16:creationId xmlns:a16="http://schemas.microsoft.com/office/drawing/2014/main" id="{F3DD8807-9B7A-9D28-5E28-06A25E761684}"/>
                    </a:ext>
                  </a:extLst>
                </p:cNvPr>
                <p:cNvSpPr/>
                <p:nvPr/>
              </p:nvSpPr>
              <p:spPr>
                <a:xfrm>
                  <a:off x="732758" y="476916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1" name="Google Shape;60;p42">
                  <a:extLst>
                    <a:ext uri="{FF2B5EF4-FFF2-40B4-BE49-F238E27FC236}">
                      <a16:creationId xmlns:a16="http://schemas.microsoft.com/office/drawing/2014/main" id="{BFC9816F-1105-22E3-0B98-72F0DD630F94}"/>
                    </a:ext>
                  </a:extLst>
                </p:cNvPr>
                <p:cNvSpPr/>
                <p:nvPr/>
              </p:nvSpPr>
              <p:spPr>
                <a:xfrm>
                  <a:off x="757142" y="497871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620" y="18478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478"/>
                      </a:lnTo>
                      <a:lnTo>
                        <a:pt x="9620" y="14097"/>
                      </a:lnTo>
                      <a:lnTo>
                        <a:pt x="3620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2" name="Google Shape;61;p42">
                  <a:extLst>
                    <a:ext uri="{FF2B5EF4-FFF2-40B4-BE49-F238E27FC236}">
                      <a16:creationId xmlns:a16="http://schemas.microsoft.com/office/drawing/2014/main" id="{3234F1AA-4EFA-A6F9-0076-A3DFD32C6A93}"/>
                    </a:ext>
                  </a:extLst>
                </p:cNvPr>
                <p:cNvSpPr/>
                <p:nvPr/>
              </p:nvSpPr>
              <p:spPr>
                <a:xfrm>
                  <a:off x="781431" y="476916"/>
                  <a:ext cx="19430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29" y="6953"/>
                      </a:lnTo>
                      <a:lnTo>
                        <a:pt x="9715" y="0"/>
                      </a:lnTo>
                      <a:lnTo>
                        <a:pt x="12002" y="6953"/>
                      </a:lnTo>
                      <a:lnTo>
                        <a:pt x="19431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3" name="Google Shape;62;p42">
                  <a:extLst>
                    <a:ext uri="{FF2B5EF4-FFF2-40B4-BE49-F238E27FC236}">
                      <a16:creationId xmlns:a16="http://schemas.microsoft.com/office/drawing/2014/main" id="{66145C5D-5235-4352-FCA4-0C39CC46AABA}"/>
                    </a:ext>
                  </a:extLst>
                </p:cNvPr>
                <p:cNvSpPr/>
                <p:nvPr/>
              </p:nvSpPr>
              <p:spPr>
                <a:xfrm>
                  <a:off x="805815" y="497871"/>
                  <a:ext cx="19335" cy="18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478" extrusionOk="0">
                      <a:moveTo>
                        <a:pt x="3715" y="18478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478"/>
                      </a:lnTo>
                      <a:lnTo>
                        <a:pt x="9716" y="14097"/>
                      </a:lnTo>
                      <a:lnTo>
                        <a:pt x="3715" y="1847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14" name="Google Shape;63;p42">
                  <a:extLst>
                    <a:ext uri="{FF2B5EF4-FFF2-40B4-BE49-F238E27FC236}">
                      <a16:creationId xmlns:a16="http://schemas.microsoft.com/office/drawing/2014/main" id="{40D36968-8BFE-5993-5229-28DF57EA1024}"/>
                    </a:ext>
                  </a:extLst>
                </p:cNvPr>
                <p:cNvSpPr/>
                <p:nvPr/>
              </p:nvSpPr>
              <p:spPr>
                <a:xfrm>
                  <a:off x="830198" y="476916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</p:grpSp>
          <p:grpSp>
            <p:nvGrpSpPr>
              <p:cNvPr id="86" name="Google Shape;64;p42">
                <a:extLst>
                  <a:ext uri="{FF2B5EF4-FFF2-40B4-BE49-F238E27FC236}">
                    <a16:creationId xmlns:a16="http://schemas.microsoft.com/office/drawing/2014/main" id="{F2BCFD43-76C8-0848-16EF-97083C38DC8F}"/>
                  </a:ext>
                </a:extLst>
              </p:cNvPr>
              <p:cNvGrpSpPr/>
              <p:nvPr/>
            </p:nvGrpSpPr>
            <p:grpSpPr>
              <a:xfrm>
                <a:off x="586644" y="519112"/>
                <a:ext cx="262889" cy="39338"/>
                <a:chOff x="586644" y="519112"/>
                <a:chExt cx="262889" cy="39338"/>
              </a:xfrm>
            </p:grpSpPr>
            <p:sp>
              <p:nvSpPr>
                <p:cNvPr id="93" name="Google Shape;65;p42">
                  <a:extLst>
                    <a:ext uri="{FF2B5EF4-FFF2-40B4-BE49-F238E27FC236}">
                      <a16:creationId xmlns:a16="http://schemas.microsoft.com/office/drawing/2014/main" id="{443C448F-DA3B-E65B-7714-CCB84BFD34DB}"/>
                    </a:ext>
                  </a:extLst>
                </p:cNvPr>
                <p:cNvSpPr/>
                <p:nvPr/>
              </p:nvSpPr>
              <p:spPr>
                <a:xfrm>
                  <a:off x="586644" y="519112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6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94" name="Google Shape;66;p42">
                  <a:extLst>
                    <a:ext uri="{FF2B5EF4-FFF2-40B4-BE49-F238E27FC236}">
                      <a16:creationId xmlns:a16="http://schemas.microsoft.com/office/drawing/2014/main" id="{688BCAFC-B0CE-0118-398C-0D17273FB8FA}"/>
                    </a:ext>
                  </a:extLst>
                </p:cNvPr>
                <p:cNvSpPr/>
                <p:nvPr/>
              </p:nvSpPr>
              <p:spPr>
                <a:xfrm>
                  <a:off x="610933" y="540067"/>
                  <a:ext cx="19430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383" extrusionOk="0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95" name="Google Shape;67;p42">
                  <a:extLst>
                    <a:ext uri="{FF2B5EF4-FFF2-40B4-BE49-F238E27FC236}">
                      <a16:creationId xmlns:a16="http://schemas.microsoft.com/office/drawing/2014/main" id="{8D90AC19-F1B7-1938-C577-8E6C777036B8}"/>
                    </a:ext>
                  </a:extLst>
                </p:cNvPr>
                <p:cNvSpPr/>
                <p:nvPr/>
              </p:nvSpPr>
              <p:spPr>
                <a:xfrm>
                  <a:off x="635317" y="519112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96" name="Google Shape;68;p42">
                  <a:extLst>
                    <a:ext uri="{FF2B5EF4-FFF2-40B4-BE49-F238E27FC236}">
                      <a16:creationId xmlns:a16="http://schemas.microsoft.com/office/drawing/2014/main" id="{089C704C-056F-29EE-F526-627352550F74}"/>
                    </a:ext>
                  </a:extLst>
                </p:cNvPr>
                <p:cNvSpPr/>
                <p:nvPr/>
              </p:nvSpPr>
              <p:spPr>
                <a:xfrm>
                  <a:off x="659701" y="540067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97" name="Google Shape;69;p42">
                  <a:extLst>
                    <a:ext uri="{FF2B5EF4-FFF2-40B4-BE49-F238E27FC236}">
                      <a16:creationId xmlns:a16="http://schemas.microsoft.com/office/drawing/2014/main" id="{D2469B79-2B0F-9723-4AD9-2078AEDDEE87}"/>
                    </a:ext>
                  </a:extLst>
                </p:cNvPr>
                <p:cNvSpPr/>
                <p:nvPr/>
              </p:nvSpPr>
              <p:spPr>
                <a:xfrm>
                  <a:off x="684085" y="519112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5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98" name="Google Shape;70;p42">
                  <a:extLst>
                    <a:ext uri="{FF2B5EF4-FFF2-40B4-BE49-F238E27FC236}">
                      <a16:creationId xmlns:a16="http://schemas.microsoft.com/office/drawing/2014/main" id="{FCD75985-EB27-08F1-660D-BC385A29A66A}"/>
                    </a:ext>
                  </a:extLst>
                </p:cNvPr>
                <p:cNvSpPr/>
                <p:nvPr/>
              </p:nvSpPr>
              <p:spPr>
                <a:xfrm>
                  <a:off x="708374" y="540067"/>
                  <a:ext cx="19430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383" extrusionOk="0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29" y="7048"/>
                      </a:lnTo>
                      <a:lnTo>
                        <a:pt x="9715" y="0"/>
                      </a:lnTo>
                      <a:lnTo>
                        <a:pt x="12001" y="7048"/>
                      </a:lnTo>
                      <a:lnTo>
                        <a:pt x="19431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5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99" name="Google Shape;71;p42">
                  <a:extLst>
                    <a:ext uri="{FF2B5EF4-FFF2-40B4-BE49-F238E27FC236}">
                      <a16:creationId xmlns:a16="http://schemas.microsoft.com/office/drawing/2014/main" id="{0BCBCEAF-FE6D-E86C-9DA1-F99AE9274760}"/>
                    </a:ext>
                  </a:extLst>
                </p:cNvPr>
                <p:cNvSpPr/>
                <p:nvPr/>
              </p:nvSpPr>
              <p:spPr>
                <a:xfrm>
                  <a:off x="732758" y="519112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30" y="6953"/>
                      </a:lnTo>
                      <a:lnTo>
                        <a:pt x="9716" y="0"/>
                      </a:lnTo>
                      <a:lnTo>
                        <a:pt x="12002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716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0" name="Google Shape;72;p42">
                  <a:extLst>
                    <a:ext uri="{FF2B5EF4-FFF2-40B4-BE49-F238E27FC236}">
                      <a16:creationId xmlns:a16="http://schemas.microsoft.com/office/drawing/2014/main" id="{3186526C-9713-1905-F6BF-E8201D6FD0A6}"/>
                    </a:ext>
                  </a:extLst>
                </p:cNvPr>
                <p:cNvSpPr/>
                <p:nvPr/>
              </p:nvSpPr>
              <p:spPr>
                <a:xfrm>
                  <a:off x="757142" y="540067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620" y="18383"/>
                      </a:moveTo>
                      <a:lnTo>
                        <a:pt x="5906" y="11430"/>
                      </a:lnTo>
                      <a:lnTo>
                        <a:pt x="0" y="7048"/>
                      </a:lnTo>
                      <a:lnTo>
                        <a:pt x="7334" y="7048"/>
                      </a:lnTo>
                      <a:lnTo>
                        <a:pt x="9620" y="0"/>
                      </a:lnTo>
                      <a:lnTo>
                        <a:pt x="11906" y="7048"/>
                      </a:lnTo>
                      <a:lnTo>
                        <a:pt x="19336" y="7048"/>
                      </a:lnTo>
                      <a:lnTo>
                        <a:pt x="13335" y="11430"/>
                      </a:lnTo>
                      <a:lnTo>
                        <a:pt x="15621" y="18383"/>
                      </a:lnTo>
                      <a:lnTo>
                        <a:pt x="9620" y="14097"/>
                      </a:lnTo>
                      <a:lnTo>
                        <a:pt x="3620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1" name="Google Shape;73;p42">
                  <a:extLst>
                    <a:ext uri="{FF2B5EF4-FFF2-40B4-BE49-F238E27FC236}">
                      <a16:creationId xmlns:a16="http://schemas.microsoft.com/office/drawing/2014/main" id="{CF18DD7A-709B-81CD-009B-4B2BDA71AFDD}"/>
                    </a:ext>
                  </a:extLst>
                </p:cNvPr>
                <p:cNvSpPr/>
                <p:nvPr/>
              </p:nvSpPr>
              <p:spPr>
                <a:xfrm>
                  <a:off x="781431" y="519112"/>
                  <a:ext cx="19430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0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429" y="6953"/>
                      </a:lnTo>
                      <a:lnTo>
                        <a:pt x="9715" y="0"/>
                      </a:lnTo>
                      <a:lnTo>
                        <a:pt x="12002" y="6953"/>
                      </a:lnTo>
                      <a:lnTo>
                        <a:pt x="19431" y="6953"/>
                      </a:lnTo>
                      <a:lnTo>
                        <a:pt x="13430" y="11335"/>
                      </a:lnTo>
                      <a:lnTo>
                        <a:pt x="15716" y="18383"/>
                      </a:lnTo>
                      <a:lnTo>
                        <a:pt x="9715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2" name="Google Shape;74;p42">
                  <a:extLst>
                    <a:ext uri="{FF2B5EF4-FFF2-40B4-BE49-F238E27FC236}">
                      <a16:creationId xmlns:a16="http://schemas.microsoft.com/office/drawing/2014/main" id="{A581D2F7-287F-BABA-B884-C96CA6257C03}"/>
                    </a:ext>
                  </a:extLst>
                </p:cNvPr>
                <p:cNvSpPr/>
                <p:nvPr/>
              </p:nvSpPr>
              <p:spPr>
                <a:xfrm>
                  <a:off x="805815" y="540067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430"/>
                      </a:lnTo>
                      <a:lnTo>
                        <a:pt x="0" y="7048"/>
                      </a:lnTo>
                      <a:lnTo>
                        <a:pt x="7430" y="7048"/>
                      </a:lnTo>
                      <a:lnTo>
                        <a:pt x="9716" y="0"/>
                      </a:lnTo>
                      <a:lnTo>
                        <a:pt x="12002" y="7048"/>
                      </a:lnTo>
                      <a:lnTo>
                        <a:pt x="19336" y="7048"/>
                      </a:lnTo>
                      <a:lnTo>
                        <a:pt x="13430" y="11430"/>
                      </a:lnTo>
                      <a:lnTo>
                        <a:pt x="15716" y="18383"/>
                      </a:lnTo>
                      <a:lnTo>
                        <a:pt x="9716" y="14097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  <p:sp>
              <p:nvSpPr>
                <p:cNvPr id="103" name="Google Shape;75;p42">
                  <a:extLst>
                    <a:ext uri="{FF2B5EF4-FFF2-40B4-BE49-F238E27FC236}">
                      <a16:creationId xmlns:a16="http://schemas.microsoft.com/office/drawing/2014/main" id="{6801C2CE-2DC9-2EED-7307-177820645D46}"/>
                    </a:ext>
                  </a:extLst>
                </p:cNvPr>
                <p:cNvSpPr/>
                <p:nvPr/>
              </p:nvSpPr>
              <p:spPr>
                <a:xfrm>
                  <a:off x="830198" y="519112"/>
                  <a:ext cx="1933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5" h="18383" extrusionOk="0">
                      <a:moveTo>
                        <a:pt x="3715" y="18383"/>
                      </a:moveTo>
                      <a:lnTo>
                        <a:pt x="6001" y="11335"/>
                      </a:lnTo>
                      <a:lnTo>
                        <a:pt x="0" y="6953"/>
                      </a:lnTo>
                      <a:lnTo>
                        <a:pt x="7334" y="6953"/>
                      </a:lnTo>
                      <a:lnTo>
                        <a:pt x="9620" y="0"/>
                      </a:lnTo>
                      <a:lnTo>
                        <a:pt x="11906" y="6953"/>
                      </a:lnTo>
                      <a:lnTo>
                        <a:pt x="19336" y="6953"/>
                      </a:lnTo>
                      <a:lnTo>
                        <a:pt x="13335" y="11335"/>
                      </a:lnTo>
                      <a:lnTo>
                        <a:pt x="15621" y="18383"/>
                      </a:lnTo>
                      <a:lnTo>
                        <a:pt x="9620" y="14002"/>
                      </a:lnTo>
                      <a:lnTo>
                        <a:pt x="3715" y="183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Open Sans Light"/>
                    <a:cs typeface="Times New Roman" panose="02020603050405020304" pitchFamily="18" charset="0"/>
                    <a:sym typeface="Open Sans"/>
                  </a:endParaRPr>
                </a:p>
              </p:txBody>
            </p:sp>
          </p:grpSp>
          <p:sp>
            <p:nvSpPr>
              <p:cNvPr id="87" name="Google Shape;76;p42">
                <a:extLst>
                  <a:ext uri="{FF2B5EF4-FFF2-40B4-BE49-F238E27FC236}">
                    <a16:creationId xmlns:a16="http://schemas.microsoft.com/office/drawing/2014/main" id="{B61335C6-9638-5466-1B80-CE274954C1A3}"/>
                  </a:ext>
                </a:extLst>
              </p:cNvPr>
              <p:cNvSpPr/>
              <p:nvPr/>
            </p:nvSpPr>
            <p:spPr>
              <a:xfrm>
                <a:off x="586644" y="561213"/>
                <a:ext cx="19335" cy="18478"/>
              </a:xfrm>
              <a:custGeom>
                <a:avLst/>
                <a:gdLst/>
                <a:ahLst/>
                <a:cxnLst/>
                <a:rect l="l" t="t" r="r" b="b"/>
                <a:pathLst>
                  <a:path w="19335" h="18478" extrusionOk="0">
                    <a:moveTo>
                      <a:pt x="3620" y="18479"/>
                    </a:moveTo>
                    <a:lnTo>
                      <a:pt x="5906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620" y="184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88" name="Google Shape;77;p42">
                <a:extLst>
                  <a:ext uri="{FF2B5EF4-FFF2-40B4-BE49-F238E27FC236}">
                    <a16:creationId xmlns:a16="http://schemas.microsoft.com/office/drawing/2014/main" id="{387BF8A5-BCC3-55A3-4717-2D864D562E1C}"/>
                  </a:ext>
                </a:extLst>
              </p:cNvPr>
              <p:cNvSpPr/>
              <p:nvPr/>
            </p:nvSpPr>
            <p:spPr>
              <a:xfrm>
                <a:off x="635317" y="561213"/>
                <a:ext cx="19335" cy="18478"/>
              </a:xfrm>
              <a:custGeom>
                <a:avLst/>
                <a:gdLst/>
                <a:ahLst/>
                <a:cxnLst/>
                <a:rect l="l" t="t" r="r" b="b"/>
                <a:pathLst>
                  <a:path w="19335" h="18478" extrusionOk="0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30" y="7048"/>
                    </a:lnTo>
                    <a:lnTo>
                      <a:pt x="9716" y="0"/>
                    </a:lnTo>
                    <a:lnTo>
                      <a:pt x="12002" y="7048"/>
                    </a:lnTo>
                    <a:lnTo>
                      <a:pt x="19336" y="7048"/>
                    </a:lnTo>
                    <a:lnTo>
                      <a:pt x="13430" y="11430"/>
                    </a:lnTo>
                    <a:lnTo>
                      <a:pt x="15716" y="18479"/>
                    </a:lnTo>
                    <a:lnTo>
                      <a:pt x="9716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89" name="Google Shape;78;p42">
                <a:extLst>
                  <a:ext uri="{FF2B5EF4-FFF2-40B4-BE49-F238E27FC236}">
                    <a16:creationId xmlns:a16="http://schemas.microsoft.com/office/drawing/2014/main" id="{9B762DD4-62E5-3A11-3235-28D1BBC6BA02}"/>
                  </a:ext>
                </a:extLst>
              </p:cNvPr>
              <p:cNvSpPr/>
              <p:nvPr/>
            </p:nvSpPr>
            <p:spPr>
              <a:xfrm>
                <a:off x="684085" y="561213"/>
                <a:ext cx="19335" cy="18478"/>
              </a:xfrm>
              <a:custGeom>
                <a:avLst/>
                <a:gdLst/>
                <a:ahLst/>
                <a:cxnLst/>
                <a:rect l="l" t="t" r="r" b="b"/>
                <a:pathLst>
                  <a:path w="19335" h="18478" extrusionOk="0">
                    <a:moveTo>
                      <a:pt x="3620" y="18479"/>
                    </a:moveTo>
                    <a:lnTo>
                      <a:pt x="5905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620" y="184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90" name="Google Shape;79;p42">
                <a:extLst>
                  <a:ext uri="{FF2B5EF4-FFF2-40B4-BE49-F238E27FC236}">
                    <a16:creationId xmlns:a16="http://schemas.microsoft.com/office/drawing/2014/main" id="{FCD852E9-246D-3630-D96E-F7D9F6C1AC11}"/>
                  </a:ext>
                </a:extLst>
              </p:cNvPr>
              <p:cNvSpPr/>
              <p:nvPr/>
            </p:nvSpPr>
            <p:spPr>
              <a:xfrm>
                <a:off x="732758" y="561213"/>
                <a:ext cx="19335" cy="18478"/>
              </a:xfrm>
              <a:custGeom>
                <a:avLst/>
                <a:gdLst/>
                <a:ahLst/>
                <a:cxnLst/>
                <a:rect l="l" t="t" r="r" b="b"/>
                <a:pathLst>
                  <a:path w="19335" h="18478" extrusionOk="0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30" y="7048"/>
                    </a:lnTo>
                    <a:lnTo>
                      <a:pt x="9716" y="0"/>
                    </a:lnTo>
                    <a:lnTo>
                      <a:pt x="12002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716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91" name="Google Shape;80;p42">
                <a:extLst>
                  <a:ext uri="{FF2B5EF4-FFF2-40B4-BE49-F238E27FC236}">
                    <a16:creationId xmlns:a16="http://schemas.microsoft.com/office/drawing/2014/main" id="{BD776C13-CDAE-92DB-7706-36A3B59B2175}"/>
                  </a:ext>
                </a:extLst>
              </p:cNvPr>
              <p:cNvSpPr/>
              <p:nvPr/>
            </p:nvSpPr>
            <p:spPr>
              <a:xfrm>
                <a:off x="781431" y="561213"/>
                <a:ext cx="19430" cy="18478"/>
              </a:xfrm>
              <a:custGeom>
                <a:avLst/>
                <a:gdLst/>
                <a:ahLst/>
                <a:cxnLst/>
                <a:rect l="l" t="t" r="r" b="b"/>
                <a:pathLst>
                  <a:path w="19430" h="18478" extrusionOk="0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429" y="7048"/>
                    </a:lnTo>
                    <a:lnTo>
                      <a:pt x="9715" y="0"/>
                    </a:lnTo>
                    <a:lnTo>
                      <a:pt x="12002" y="7048"/>
                    </a:lnTo>
                    <a:lnTo>
                      <a:pt x="19431" y="7048"/>
                    </a:lnTo>
                    <a:lnTo>
                      <a:pt x="13430" y="11430"/>
                    </a:lnTo>
                    <a:lnTo>
                      <a:pt x="15716" y="18479"/>
                    </a:lnTo>
                    <a:lnTo>
                      <a:pt x="9715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92" name="Google Shape;81;p42">
                <a:extLst>
                  <a:ext uri="{FF2B5EF4-FFF2-40B4-BE49-F238E27FC236}">
                    <a16:creationId xmlns:a16="http://schemas.microsoft.com/office/drawing/2014/main" id="{1090B34F-5C8F-62AE-37D3-6C3AC7F3DA31}"/>
                  </a:ext>
                </a:extLst>
              </p:cNvPr>
              <p:cNvSpPr/>
              <p:nvPr/>
            </p:nvSpPr>
            <p:spPr>
              <a:xfrm>
                <a:off x="830198" y="561213"/>
                <a:ext cx="19335" cy="18478"/>
              </a:xfrm>
              <a:custGeom>
                <a:avLst/>
                <a:gdLst/>
                <a:ahLst/>
                <a:cxnLst/>
                <a:rect l="l" t="t" r="r" b="b"/>
                <a:pathLst>
                  <a:path w="19335" h="18478" extrusionOk="0">
                    <a:moveTo>
                      <a:pt x="3715" y="18479"/>
                    </a:moveTo>
                    <a:lnTo>
                      <a:pt x="6001" y="11430"/>
                    </a:lnTo>
                    <a:lnTo>
                      <a:pt x="0" y="7048"/>
                    </a:lnTo>
                    <a:lnTo>
                      <a:pt x="7334" y="7048"/>
                    </a:lnTo>
                    <a:lnTo>
                      <a:pt x="9620" y="0"/>
                    </a:lnTo>
                    <a:lnTo>
                      <a:pt x="11906" y="7048"/>
                    </a:lnTo>
                    <a:lnTo>
                      <a:pt x="19336" y="7048"/>
                    </a:lnTo>
                    <a:lnTo>
                      <a:pt x="13335" y="11430"/>
                    </a:lnTo>
                    <a:lnTo>
                      <a:pt x="15621" y="18479"/>
                    </a:lnTo>
                    <a:lnTo>
                      <a:pt x="9620" y="14097"/>
                    </a:lnTo>
                    <a:lnTo>
                      <a:pt x="3715" y="184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 dirty="0">
                  <a:solidFill>
                    <a:srgbClr val="000000"/>
                  </a:solidFill>
                  <a:latin typeface="Times New Roman" panose="02020603050405020304" pitchFamily="18" charset="0"/>
                  <a:ea typeface="Open Sans Light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</p:grpSp>
      <p:pic>
        <p:nvPicPr>
          <p:cNvPr id="279" name="Google Shape;82;p42">
            <a:extLst>
              <a:ext uri="{FF2B5EF4-FFF2-40B4-BE49-F238E27FC236}">
                <a16:creationId xmlns:a16="http://schemas.microsoft.com/office/drawing/2014/main" id="{77F4B6F8-C10F-859A-B901-1BD78189ED3D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7767257" y="219054"/>
            <a:ext cx="990808" cy="229549"/>
          </a:xfrm>
          <a:custGeom>
            <a:avLst/>
            <a:gdLst/>
            <a:ahLst/>
            <a:cxnLst/>
            <a:rect l="l" t="t" r="r" b="b"/>
            <a:pathLst>
              <a:path w="1450467" h="336041" extrusionOk="0">
                <a:moveTo>
                  <a:pt x="-759" y="-264"/>
                </a:moveTo>
                <a:lnTo>
                  <a:pt x="1449709" y="-264"/>
                </a:lnTo>
                <a:lnTo>
                  <a:pt x="1449709" y="335778"/>
                </a:lnTo>
                <a:lnTo>
                  <a:pt x="-759" y="33577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80" name="Title Placeholder 2">
            <a:extLst>
              <a:ext uri="{FF2B5EF4-FFF2-40B4-BE49-F238E27FC236}">
                <a16:creationId xmlns:a16="http://schemas.microsoft.com/office/drawing/2014/main" id="{922356C4-BD62-B4E4-5850-706AAF92E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777946"/>
            <a:ext cx="8374889" cy="460502"/>
          </a:xfrm>
          <a:prstGeom prst="rect">
            <a:avLst/>
          </a:prstGeom>
        </p:spPr>
        <p:txBody>
          <a:bodyPr vert="horz" wrap="square" lIns="0" tIns="7200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281" name="Text Placeholder 3">
            <a:extLst>
              <a:ext uri="{FF2B5EF4-FFF2-40B4-BE49-F238E27FC236}">
                <a16:creationId xmlns:a16="http://schemas.microsoft.com/office/drawing/2014/main" id="{17B135F8-F6C2-D91B-15A5-7F3CE8A19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176" y="1441575"/>
            <a:ext cx="8374889" cy="326231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uk-UA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0" r:id="rId2"/>
    <p:sldLayoutId id="2147483664" r:id="rId3"/>
    <p:sldLayoutId id="2147483663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1" i="0" u="none" strike="noStrike" cap="none">
          <a:solidFill>
            <a:schemeClr val="accent5"/>
          </a:solidFill>
          <a:latin typeface="+mj-lt"/>
          <a:ea typeface="Times New Roman" panose="02020603050405020304" pitchFamily="18" charset="0"/>
          <a:cs typeface="Times New Roman" panose="02020603050405020304" pitchFamily="18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Times New Roman" panose="02020603050405020304" pitchFamily="18" charset="0"/>
          <a:cs typeface="Times New Roman" panose="02020603050405020304" pitchFamily="18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Times New Roman" panose="02020603050405020304" pitchFamily="18" charset="0"/>
          <a:cs typeface="Times New Roman" panose="02020603050405020304" pitchFamily="18" charset="0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Times New Roman" panose="02020603050405020304" pitchFamily="18" charset="0"/>
          <a:cs typeface="Times New Roman" panose="02020603050405020304" pitchFamily="18" charset="0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Times New Roman" panose="02020603050405020304" pitchFamily="18" charset="0"/>
          <a:cs typeface="Times New Roman" panose="02020603050405020304" pitchFamily="18" charset="0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Times New Roman" panose="02020603050405020304" pitchFamily="18" charset="0"/>
          <a:cs typeface="Times New Roman" panose="02020603050405020304" pitchFamily="18" charset="0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6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17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826-20#Tex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td.rada.gov.ua/billinfo/Bills/Card/6973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d.rada.gov.ua/billinfo/Bills/Card/6972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92-2026-%D0%BF#Tex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90-2026-%D0%BF#Tex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90-2026-%D0%BF#Tex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62-2026-%D0%BF#Tex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333-2026-%D1%80#Tex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333-2026-%D1%80#Tex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369-2026-%D0%BF#n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pf.gov.ua/diyalnist/monitoring-zahodiv-vgoi-perelik-profesij-utos-utog/konkurs-proektiv-dlya-go/konkurs-2026-gooi-202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" descr="Title"/>
          <p:cNvSpPr txBox="1">
            <a:spLocks noGrp="1"/>
          </p:cNvSpPr>
          <p:nvPr>
            <p:ph type="ctrTitle"/>
          </p:nvPr>
        </p:nvSpPr>
        <p:spPr>
          <a:xfrm>
            <a:off x="457200" y="1143000"/>
            <a:ext cx="4568190" cy="2052600"/>
          </a:xfrm>
          <a:noFill/>
          <a:ln>
            <a:noFill/>
          </a:ln>
        </p:spPr>
        <p:txBody>
          <a:bodyPr spcFirstLastPara="1" wrap="square" lIns="0" tIns="0" rIns="0" bIns="91425" anchor="b" anchorCtr="0">
            <a:normAutofit fontScale="90000"/>
          </a:bodyPr>
          <a:lstStyle/>
          <a:p>
            <a:pPr lvl="0"/>
            <a:r>
              <a:rPr lang="uk-UA" sz="3100" b="1" dirty="0">
                <a:latin typeface="Times New Roman" panose="02020603050405020304" pitchFamily="18" charset="0"/>
                <a:ea typeface="EB Garamond"/>
                <a:sym typeface="EB Garamond"/>
              </a:rPr>
              <a:t>Новації та зміни </a:t>
            </a:r>
            <a:br>
              <a:rPr lang="uk-UA" sz="3100" b="1" dirty="0">
                <a:latin typeface="Times New Roman" panose="02020603050405020304" pitchFamily="18" charset="0"/>
                <a:ea typeface="EB Garamond"/>
                <a:sym typeface="EB Garamond"/>
              </a:rPr>
            </a:br>
            <a:r>
              <a:rPr lang="uk-UA" sz="3100" b="1" dirty="0">
                <a:latin typeface="Times New Roman" panose="02020603050405020304" pitchFamily="18" charset="0"/>
                <a:ea typeface="EB Garamond"/>
                <a:sym typeface="EB Garamond"/>
              </a:rPr>
              <a:t>в законодавстві </a:t>
            </a:r>
            <a:br>
              <a:rPr lang="uk-UA" sz="3100" b="1" dirty="0">
                <a:latin typeface="Times New Roman" panose="02020603050405020304" pitchFamily="18" charset="0"/>
                <a:ea typeface="EB Garamond"/>
                <a:sym typeface="EB Garamond"/>
              </a:rPr>
            </a:br>
            <a:r>
              <a:rPr lang="uk-UA" sz="3100" b="1" dirty="0">
                <a:latin typeface="Times New Roman" panose="02020603050405020304" pitchFamily="18" charset="0"/>
                <a:ea typeface="EB Garamond"/>
                <a:sym typeface="EB Garamond"/>
              </a:rPr>
              <a:t>з питань інвалідності</a:t>
            </a:r>
            <a:br>
              <a:rPr lang="uk-UA" b="1" dirty="0">
                <a:latin typeface="Times New Roman" panose="02020603050405020304" pitchFamily="18" charset="0"/>
                <a:ea typeface="EB Garamond"/>
                <a:sym typeface="EB Garamond"/>
              </a:rPr>
            </a:br>
            <a:br>
              <a:rPr lang="uk-UA" sz="2200" dirty="0">
                <a:latin typeface="Times New Roman" panose="02020603050405020304" pitchFamily="18" charset="0"/>
                <a:ea typeface="EB Garamond"/>
                <a:sym typeface="EB Garamond"/>
              </a:rPr>
            </a:br>
            <a:r>
              <a:rPr lang="uk-UA" sz="2200" dirty="0">
                <a:latin typeface="Times New Roman" panose="02020603050405020304" pitchFamily="18" charset="0"/>
                <a:ea typeface="EB Garamond"/>
                <a:sym typeface="EB Garamond"/>
              </a:rPr>
              <a:t>(ухвалені акти та оприлюднені новини </a:t>
            </a:r>
            <a:br>
              <a:rPr lang="uk-UA" sz="2200" dirty="0">
                <a:latin typeface="Times New Roman" panose="02020603050405020304" pitchFamily="18" charset="0"/>
                <a:ea typeface="EB Garamond"/>
                <a:sym typeface="EB Garamond"/>
              </a:rPr>
            </a:br>
            <a:r>
              <a:rPr lang="uk-UA" sz="2200" dirty="0">
                <a:latin typeface="Times New Roman" panose="02020603050405020304" pitchFamily="18" charset="0"/>
                <a:ea typeface="EB Garamond"/>
                <a:sym typeface="EB Garamond"/>
              </a:rPr>
              <a:t>протягом березня-квітня 2026 року)</a:t>
            </a:r>
            <a:endParaRPr lang="uk-UA" dirty="0"/>
          </a:p>
        </p:txBody>
      </p:sp>
      <p:sp>
        <p:nvSpPr>
          <p:cNvPr id="421" name="Google Shape;421;p1"/>
          <p:cNvSpPr txBox="1">
            <a:spLocks noGrp="1"/>
          </p:cNvSpPr>
          <p:nvPr>
            <p:ph type="subTitle" idx="1"/>
          </p:nvPr>
        </p:nvSpPr>
        <p:spPr>
          <a:xfrm>
            <a:off x="457200" y="3200400"/>
            <a:ext cx="4568190" cy="792600"/>
          </a:xfr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/>
          <a:p>
            <a:r>
              <a:rPr lang="uk-UA" dirty="0"/>
              <a:t>22 квітня 2026 року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59EDE24-22AE-662C-9DA7-7874DD7BD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75" y="627592"/>
            <a:ext cx="8375650" cy="986800"/>
          </a:xfrm>
        </p:spPr>
        <p:txBody>
          <a:bodyPr/>
          <a:lstStyle/>
          <a:p>
            <a:pPr algn="ctr"/>
            <a:r>
              <a:rPr lang="uk-UA" sz="2200" dirty="0">
                <a:hlinkClick r:id="rId3"/>
              </a:rPr>
              <a:t>ЗУ від 25 березня 2026 року № 4826-ІХ «Про внесення змін до деяких законів України щодо окремих питань підготовки громадян України до національного спротиву»</a:t>
            </a:r>
            <a:endParaRPr lang="uk-UA" sz="2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163A26A-8088-CD66-6F89-759BB026E1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3639" y="1761627"/>
            <a:ext cx="7478043" cy="3169977"/>
          </a:xfrm>
        </p:spPr>
        <p:txBody>
          <a:bodyPr tIns="0" bIns="0">
            <a:noAutofit/>
          </a:bodyPr>
          <a:lstStyle/>
          <a:p>
            <a:pPr lvl="0" indent="360363" algn="just">
              <a:spcAft>
                <a:spcPts val="0"/>
              </a:spcAft>
              <a:buSzPts val="1600"/>
            </a:pPr>
            <a:r>
              <a:rPr lang="uk-UA" sz="1500" dirty="0">
                <a:latin typeface="Times New Roman" panose="02020603050405020304" pitchFamily="18" charset="0"/>
              </a:rPr>
              <a:t>Цей Закон, замість суто військового муштрування, зміщує акцент на цивільну оборону. При цьому виконання вогневих вправ тепер чітко регламентоване — воно проходитиме на сертифікованих стрільбищах або навіть на сучасних інтерактивних</a:t>
            </a:r>
            <a:r>
              <a:rPr lang="ru-RU" sz="1500" dirty="0">
                <a:latin typeface="Times New Roman" panose="02020603050405020304" pitchFamily="18" charset="0"/>
              </a:rPr>
              <a:t> тренажерах.</a:t>
            </a:r>
          </a:p>
          <a:p>
            <a:pPr lvl="0" indent="360363" algn="just">
              <a:spcAft>
                <a:spcPts val="0"/>
              </a:spcAft>
            </a:pPr>
            <a:r>
              <a:rPr lang="uk-UA" sz="1500" dirty="0">
                <a:latin typeface="Times New Roman" panose="02020603050405020304" pitchFamily="18" charset="0"/>
              </a:rPr>
              <a:t>Здобувачі освіти, які належать до діючих згідно з законодавством України релігійних організацій, віровчення яких не допускає користуватися зброєю, можуть замінити вивчення складових навчальної дисципліни "Основи національного спротиву", пов’язаних із застосуванням і використанням зброї, іншими складовими, що не суперечать їх віровченню (наприклад, посиленим вивченням тактичної медицини). </a:t>
            </a:r>
          </a:p>
          <a:p>
            <a:pPr lvl="0" indent="360363" algn="just">
              <a:spcAft>
                <a:spcPts val="0"/>
              </a:spcAft>
            </a:pPr>
            <a:r>
              <a:rPr lang="uk-UA" sz="1500" dirty="0">
                <a:latin typeface="Times New Roman" panose="02020603050405020304" pitchFamily="18" charset="0"/>
              </a:rPr>
              <a:t>Здобувачі освіти, які є людьми з інвалідністю або які частково втратили працездатність без встановлення інвалідності, за їх заявою та згідно з підтвердними документами закладів охорони здоров’я матимуть змогу звільнятися від практичних занять навчальної дисципліни "Основи національного спротиву", що наносять шкоду їх фізичному стану або стану здоров’я.</a:t>
            </a:r>
            <a:endParaRPr lang="uk-UA" sz="15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CCC38-B5B9-2F07-35E9-5C5333C1F318}"/>
              </a:ext>
            </a:extLst>
          </p:cNvPr>
          <p:cNvSpPr txBox="1"/>
          <p:nvPr/>
        </p:nvSpPr>
        <p:spPr>
          <a:xfrm>
            <a:off x="506032" y="4415437"/>
            <a:ext cx="35392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684D2446-CDE4-F4D9-E750-2ACCA9988C1D}"/>
              </a:ext>
            </a:extLst>
          </p:cNvPr>
          <p:cNvSpPr txBox="1">
            <a:spLocks/>
          </p:cNvSpPr>
          <p:nvPr/>
        </p:nvSpPr>
        <p:spPr>
          <a:xfrm>
            <a:off x="0" y="2263567"/>
            <a:ext cx="1403639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Верховної Ради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45D70730-5B9D-7058-B1D4-0CDF6A300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2EA08A04-6457-4EAE-D56A-80918DCAA5D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3791550-02B9-EF7B-5C96-6D77F9BA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75" y="627592"/>
            <a:ext cx="8375650" cy="1319198"/>
          </a:xfrm>
        </p:spPr>
        <p:txBody>
          <a:bodyPr/>
          <a:lstStyle/>
          <a:p>
            <a:pPr algn="ctr"/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  <a:hlinkClick r:id="rId3"/>
              </a:rPr>
              <a:t>Проєкт Закону України «</a:t>
            </a:r>
            <a:r>
              <a:rPr lang="uk-UA" sz="1800" dirty="0" err="1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Проект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 Закону про внесення змін до Закону України «Про основи соціальної захищеності осіб з інвалідністю в Україні» щодо врегулювання питання розрахунку робочих місць для працевлаштування осіб з інвалідністю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  <a:hlinkClick r:id="rId3"/>
              </a:rPr>
              <a:t>» (реєстр. № 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№ 15092 від 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19.03.20260 ініціатор </a:t>
            </a:r>
            <a:r>
              <a:rPr lang="ru-RU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</a:rPr>
              <a:t>Гнатенко В.С.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br>
              <a:rPr lang="uk-UA" sz="1800" dirty="0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lang="uk-UA" sz="18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68BA88-BC67-283F-D105-308D4693BD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3639" y="1946790"/>
            <a:ext cx="7478043" cy="2961587"/>
          </a:xfrm>
        </p:spPr>
        <p:txBody>
          <a:bodyPr tIns="0" bIns="0">
            <a:noAutofit/>
          </a:bodyPr>
          <a:lstStyle/>
          <a:p>
            <a:pPr marL="0" indent="360363" algn="just">
              <a:lnSpc>
                <a:spcPct val="107000"/>
              </a:lnSpc>
              <a:buNone/>
            </a:pPr>
            <a:r>
              <a:rPr lang="uk-UA" sz="1600" dirty="0">
                <a:latin typeface="Times New Roman" panose="02020603050405020304" pitchFamily="18" charset="0"/>
              </a:rPr>
              <a:t>Метою та завданням </a:t>
            </a:r>
            <a:r>
              <a:rPr lang="uk-UA" sz="1600" dirty="0" err="1">
                <a:latin typeface="Times New Roman" panose="02020603050405020304" pitchFamily="18" charset="0"/>
              </a:rPr>
              <a:t>законопроекту</a:t>
            </a:r>
            <a:r>
              <a:rPr lang="uk-UA" sz="1600" dirty="0">
                <a:latin typeface="Times New Roman" panose="02020603050405020304" pitchFamily="18" charset="0"/>
              </a:rPr>
              <a:t> є закріплення норми  щодо врахування працівників, які проходять військову службу за призовом під час мобілізації, до розрахунку середньооблікової чисельності штатних працівників при розрахунку робочих місць для працевлаштування людей з інвалідністю.</a:t>
            </a:r>
          </a:p>
          <a:p>
            <a:pPr lvl="0" indent="360363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sz="1600" b="1" u="sng" dirty="0">
                <a:latin typeface="Times New Roman" panose="02020603050405020304" pitchFamily="18" charset="0"/>
              </a:rPr>
              <a:t>Довідково:</a:t>
            </a:r>
            <a:r>
              <a:rPr lang="uk-UA" sz="1600" b="1" dirty="0">
                <a:latin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</a:rPr>
              <a:t>Для підприємств, установ, організацій, у тому числі підприємств, організацій громадських об’єднань людей з інвалідністю, фізичних осіб, які використовують найману працю, установлюється норматив робочих місць для працевлаштування людей з інвалідністю у розмірі 4 відсотки середньооблікової чисельності штатних працівників облікового складу за рік, а якщо працює від 8 до 25 людей, - у кількості одного робочого місця.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FE88B8-DBE1-11C9-B675-42BE69F63049}"/>
              </a:ext>
            </a:extLst>
          </p:cNvPr>
          <p:cNvSpPr txBox="1"/>
          <p:nvPr/>
        </p:nvSpPr>
        <p:spPr>
          <a:xfrm>
            <a:off x="506032" y="4415437"/>
            <a:ext cx="35392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F75E8C98-9E79-1DE1-3F8B-4152C2E3FB9B}"/>
              </a:ext>
            </a:extLst>
          </p:cNvPr>
          <p:cNvSpPr txBox="1">
            <a:spLocks/>
          </p:cNvSpPr>
          <p:nvPr/>
        </p:nvSpPr>
        <p:spPr>
          <a:xfrm>
            <a:off x="0" y="2263567"/>
            <a:ext cx="1403639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Верховної Ради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815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20DAB5D8-A35E-0F6B-BB31-DD42956C2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A59B3B5E-A221-06FC-8043-3CBB4A8A902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4</a:t>
            </a:fld>
            <a:endParaRPr lang="en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6BA7DEE-8B10-B804-85A0-C655525FC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75" y="627592"/>
            <a:ext cx="8375650" cy="820600"/>
          </a:xfrm>
        </p:spPr>
        <p:txBody>
          <a:bodyPr/>
          <a:lstStyle/>
          <a:p>
            <a:pPr algn="ctr"/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  <a:hlinkClick r:id="rId3"/>
              </a:rPr>
              <a:t>Проєкт Закону України «Про 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базову соціальну допомогу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  <a:hlinkClick r:id="rId3"/>
              </a:rPr>
              <a:t>» </a:t>
            </a:r>
            <a:b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  <a:hlinkClick r:id="rId3"/>
              </a:rPr>
            </a:b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  <a:hlinkClick r:id="rId3"/>
              </a:rPr>
              <a:t>(реєстр. № 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15094 від 20.03.2026, ініціатори </a:t>
            </a:r>
            <a:r>
              <a:rPr lang="uk-UA" sz="1800" dirty="0" err="1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Мотовиловець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 А.В., Третьякова Г.М., Гривко С.Д., Бондаренко О.В., </a:t>
            </a:r>
            <a:r>
              <a:rPr lang="uk-UA" sz="1800" dirty="0" err="1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Клочко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hlinkClick r:id="rId3"/>
              </a:rPr>
              <a:t> А.А. </a:t>
            </a:r>
            <a:r>
              <a:rPr lang="uk-UA" sz="1800" dirty="0">
                <a:solidFill>
                  <a:schemeClr val="hlink"/>
                </a:solidFill>
                <a:latin typeface="Times New Roman" panose="02020603050405020304" pitchFamily="18" charset="0"/>
                <a:ea typeface="Open Sans"/>
                <a:sym typeface="Open Sans"/>
              </a:rPr>
              <a:t>)</a:t>
            </a:r>
            <a:endParaRPr lang="uk-UA" sz="18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1C08828-5BCD-C2CC-C82B-5E1A8CE226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3639" y="1946790"/>
            <a:ext cx="7478043" cy="2961587"/>
          </a:xfrm>
        </p:spPr>
        <p:txBody>
          <a:bodyPr tIns="0" bIns="0">
            <a:noAutofit/>
          </a:bodyPr>
          <a:lstStyle/>
          <a:p>
            <a:pPr marL="0" indent="360363" algn="just">
              <a:lnSpc>
                <a:spcPct val="107000"/>
              </a:lnSpc>
              <a:buNone/>
            </a:pPr>
            <a:r>
              <a:rPr lang="uk-UA" sz="1600" dirty="0">
                <a:latin typeface="Times New Roman" panose="02020603050405020304" pitchFamily="18" charset="0"/>
              </a:rPr>
              <a:t>Метою прийняття </a:t>
            </a:r>
            <a:r>
              <a:rPr lang="uk-UA" sz="1600" dirty="0" err="1">
                <a:latin typeface="Times New Roman" panose="02020603050405020304" pitchFamily="18" charset="0"/>
              </a:rPr>
              <a:t>акта</a:t>
            </a:r>
            <a:r>
              <a:rPr lang="uk-UA" sz="1600" dirty="0">
                <a:latin typeface="Times New Roman" panose="02020603050405020304" pitchFamily="18" charset="0"/>
              </a:rPr>
              <a:t> є впровадження європейських підходів до надання державної соціальної підтримки для найбільш вразливих категорій громадян, які передбачають:</a:t>
            </a:r>
          </a:p>
          <a:p>
            <a:pPr marL="0" indent="360363" algn="just">
              <a:lnSpc>
                <a:spcPct val="107000"/>
              </a:lnSpc>
              <a:buNone/>
            </a:pPr>
            <a:r>
              <a:rPr lang="uk-UA" sz="1600" dirty="0">
                <a:latin typeface="Times New Roman" panose="02020603050405020304" pitchFamily="18" charset="0"/>
              </a:rPr>
              <a:t>- інтеграцію системи грошових виплат сім’ям, що перебувають у складних життєвих обставинах та системи надання таким сім’ям соціальних послуг на основі індивідуального підходу до кожної сім’ї;</a:t>
            </a:r>
          </a:p>
          <a:p>
            <a:pPr marL="0" indent="360363" algn="just">
              <a:buNone/>
            </a:pPr>
            <a:r>
              <a:rPr lang="uk-UA" sz="1600" dirty="0">
                <a:latin typeface="Times New Roman" panose="02020603050405020304" pitchFamily="18" charset="0"/>
              </a:rPr>
              <a:t>- запровадження </a:t>
            </a:r>
            <a:r>
              <a:rPr lang="uk-UA" sz="1600" dirty="0" err="1">
                <a:latin typeface="Times New Roman" panose="02020603050405020304" pitchFamily="18" charset="0"/>
              </a:rPr>
              <a:t>проактивної</a:t>
            </a:r>
            <a:r>
              <a:rPr lang="uk-UA" sz="1600" dirty="0">
                <a:latin typeface="Times New Roman" panose="02020603050405020304" pitchFamily="18" charset="0"/>
              </a:rPr>
              <a:t> соціальної підтримки сімей з низькими доходами, що передбачає виявлення сімей, які потребують допомоги, сприяння їм в оформленні документів та розширення доступності послуг з державної соціальної підтримки за місцем проживання сімей у громаді.</a:t>
            </a:r>
            <a:endParaRPr lang="uk-UA" sz="2000" dirty="0"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E41A97-F75D-3792-6936-008A9A44F0C5}"/>
              </a:ext>
            </a:extLst>
          </p:cNvPr>
          <p:cNvSpPr txBox="1"/>
          <p:nvPr/>
        </p:nvSpPr>
        <p:spPr>
          <a:xfrm>
            <a:off x="506032" y="4415437"/>
            <a:ext cx="35392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2635BF14-F457-4C9B-C53E-56D2DB54A110}"/>
              </a:ext>
            </a:extLst>
          </p:cNvPr>
          <p:cNvSpPr txBox="1">
            <a:spLocks/>
          </p:cNvSpPr>
          <p:nvPr/>
        </p:nvSpPr>
        <p:spPr>
          <a:xfrm>
            <a:off x="0" y="2266588"/>
            <a:ext cx="1403639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Верховної Ради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98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73369CE9-91BB-49CC-30A5-7F313E99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81DF674E-49A2-3251-AE0E-26C4BEF54C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91A0557-A54F-B98D-F944-E3E998F649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13915" y="1761627"/>
            <a:ext cx="7478043" cy="2961587"/>
          </a:xfrm>
        </p:spPr>
        <p:txBody>
          <a:bodyPr tIns="0" bIns="0">
            <a:noAutofit/>
          </a:bodyPr>
          <a:lstStyle/>
          <a:p>
            <a:pPr marL="127000" lvl="0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sz="1600" b="1" dirty="0">
                <a:latin typeface="Times New Roman" panose="02020603050405020304" pitchFamily="18" charset="0"/>
              </a:rPr>
              <a:t>08.04.2026 — Постанова Кабінету Міністрів України № 492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sz="1600" b="1" dirty="0">
                <a:latin typeface="Times New Roman" panose="02020603050405020304" pitchFamily="18" charset="0"/>
                <a:hlinkClick r:id="rId3"/>
              </a:rPr>
              <a:t>«Деякі питання розподілу коштів з рахунка для надання гуманітарної та іншої допомоги цивільному населенню в умовах воєнного стану в Україні</a:t>
            </a:r>
            <a:r>
              <a:rPr lang="uk-UA" sz="16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»</a:t>
            </a:r>
          </a:p>
          <a:p>
            <a:pPr lvl="0" indent="360363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sz="1600" dirty="0">
                <a:latin typeface="Times New Roman" panose="02020603050405020304" pitchFamily="18" charset="0"/>
                <a:sym typeface="Open Sans"/>
              </a:rPr>
              <a:t>Документ </a:t>
            </a:r>
            <a:r>
              <a:rPr lang="uk-UA" sz="1600" dirty="0">
                <a:latin typeface="Times New Roman" panose="02020603050405020304" pitchFamily="18" charset="0"/>
              </a:rPr>
              <a:t>затверджує Порядок виплати одноразової грошової допомоги на дітей з інвалідністю підгрупи А, що проживають в окремих регіонах України. </a:t>
            </a:r>
          </a:p>
          <a:p>
            <a:pPr lvl="0" indent="360363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sz="1600" dirty="0">
                <a:latin typeface="Times New Roman" panose="02020603050405020304" pitchFamily="18" charset="0"/>
              </a:rPr>
              <a:t>Одноразова грошова допомога виплачується у розмірі 6500 гривень на кожну дитину з інвалідністю підгрупи А, місце проживання (перебування) якої зареєстровано/задекларовано на території Чернігівської, Дніпропетровської, Донецької, Харківської, Херсонської, Миколаївської, Одеської, Сумської та Запорізької областей.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F4DC9-4D94-8EAB-EAA5-62B3AF437D87}"/>
              </a:ext>
            </a:extLst>
          </p:cNvPr>
          <p:cNvSpPr txBox="1"/>
          <p:nvPr/>
        </p:nvSpPr>
        <p:spPr>
          <a:xfrm>
            <a:off x="506032" y="4415437"/>
            <a:ext cx="35392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AD4FD164-BA17-34E0-7263-FAD496E73E4A}"/>
              </a:ext>
            </a:extLst>
          </p:cNvPr>
          <p:cNvSpPr txBox="1">
            <a:spLocks/>
          </p:cNvSpPr>
          <p:nvPr/>
        </p:nvSpPr>
        <p:spPr>
          <a:xfrm>
            <a:off x="0" y="2266588"/>
            <a:ext cx="1403639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Кабінету Міністрів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B9CD8A5-74A7-42AF-2603-4FE159168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Урядові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184344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F6D6759D-88AC-D5A2-C582-D33361E19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4AA5F8AC-E629-DC6F-B617-7234694415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88DCD4-FFA9-4376-A7EB-21DA58EB4D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3639" y="1323304"/>
            <a:ext cx="7478043" cy="2961587"/>
          </a:xfrm>
        </p:spPr>
        <p:txBody>
          <a:bodyPr tIns="0" bIns="0">
            <a:noAutofit/>
          </a:bodyPr>
          <a:lstStyle/>
          <a:p>
            <a:pPr marL="127000" lvl="0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sz="1600" b="1" dirty="0">
                <a:latin typeface="Times New Roman" panose="02020603050405020304" pitchFamily="18" charset="0"/>
              </a:rPr>
              <a:t>01.04.2026 — Постанова Кабінету Міністрів України № 490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sz="1600" b="1" dirty="0">
                <a:latin typeface="Times New Roman" panose="02020603050405020304" pitchFamily="18" charset="0"/>
              </a:rPr>
              <a:t>«</a:t>
            </a:r>
            <a:r>
              <a:rPr lang="uk-UA" sz="1600" b="1" dirty="0">
                <a:latin typeface="Times New Roman" panose="02020603050405020304" pitchFamily="18" charset="0"/>
                <a:hlinkClick r:id="rId3"/>
              </a:rPr>
              <a:t>Деякі питання розрахунку та виконання нормативу робочих місць для працевлаштування осіб з інвалідністю</a:t>
            </a:r>
            <a:r>
              <a:rPr lang="uk-UA" sz="1600" b="1" dirty="0">
                <a:latin typeface="Times New Roman" panose="02020603050405020304" pitchFamily="18" charset="0"/>
              </a:rPr>
              <a:t>»</a:t>
            </a:r>
          </a:p>
          <a:p>
            <a:pPr marL="0" indent="360363" algn="just">
              <a:buNone/>
            </a:pPr>
            <a:r>
              <a:rPr lang="uk-UA" sz="1600" dirty="0">
                <a:latin typeface="Times New Roman" panose="02020603050405020304" pitchFamily="18" charset="0"/>
              </a:rPr>
              <a:t>Постановою затверджуються такі, що додаються: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uk-UA" sz="1600" dirty="0">
                <a:latin typeface="Times New Roman" panose="02020603050405020304" pitchFamily="18" charset="0"/>
              </a:rPr>
              <a:t>Порядок зарахування роботодавцем до виконання нормативу робочих місць для працевлаштування людей з інвалідністю забезпечення роботою людей з інвалідністю першої групи незалежно від причин її встановлення або людей з інвалідністю другої групи з порушенням зору або психічними розладами;</a:t>
            </a:r>
          </a:p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uk-UA" sz="1600" dirty="0">
                <a:latin typeface="Times New Roman" panose="02020603050405020304" pitchFamily="18" charset="0"/>
              </a:rPr>
              <a:t>перелік штатних одиниць, що відносяться до робіт, професій з важкими, шкідливими чи небезпечними умовами праці та не включаються до середньооблікової кількості осіб штатного облікового складу під час розрахунку нормативу робочих місць для працевлаштування людей з інвалідністю.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BB47E61B-4741-EB71-2F9D-39311FD2F7E1}"/>
              </a:ext>
            </a:extLst>
          </p:cNvPr>
          <p:cNvSpPr txBox="1">
            <a:spLocks/>
          </p:cNvSpPr>
          <p:nvPr/>
        </p:nvSpPr>
        <p:spPr>
          <a:xfrm>
            <a:off x="0" y="2266588"/>
            <a:ext cx="1403639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Кабінету Міністрів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577C34-26AA-6A85-BC5F-9F5E078EE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460502"/>
          </a:xfrm>
        </p:spPr>
        <p:txBody>
          <a:bodyPr/>
          <a:lstStyle/>
          <a:p>
            <a:pPr algn="ctr"/>
            <a:r>
              <a:rPr lang="uk-UA" dirty="0"/>
              <a:t>Урядові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134102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90D0D068-23F7-7289-FCF8-D49AB9CFC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7F078222-385C-244F-64F6-52C3C82415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1B2572-E58D-ECD9-2EF8-08D697A68F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3639" y="1323304"/>
            <a:ext cx="7478043" cy="3462056"/>
          </a:xfrm>
        </p:spPr>
        <p:txBody>
          <a:bodyPr tIns="0" bIns="0">
            <a:noAutofit/>
          </a:bodyPr>
          <a:lstStyle/>
          <a:p>
            <a:pPr marL="127000" lvl="0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01.04.2026 — Постанова Кабінету Міністрів України № 490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«</a:t>
            </a:r>
            <a:r>
              <a:rPr lang="uk-UA" b="1" dirty="0">
                <a:latin typeface="Times New Roman" panose="02020603050405020304" pitchFamily="18" charset="0"/>
                <a:hlinkClick r:id="rId3"/>
              </a:rPr>
              <a:t>Деякі питання розрахунку та виконання нормативу робочих місць для працевлаштування осіб з інвалідністю</a:t>
            </a:r>
            <a:r>
              <a:rPr lang="uk-UA" b="1" dirty="0">
                <a:latin typeface="Times New Roman" panose="02020603050405020304" pitchFamily="18" charset="0"/>
              </a:rPr>
              <a:t>»</a:t>
            </a:r>
          </a:p>
          <a:p>
            <a:pPr lvl="0" indent="360363" algn="just">
              <a:lnSpc>
                <a:spcPct val="107000"/>
              </a:lnSpc>
              <a:spcBef>
                <a:spcPts val="1200"/>
              </a:spcBef>
              <a:buSzPts val="1600"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Закон України «Про залізничний транспорт»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</a:rPr>
              <a:t>Створення робочих місць для працевлаштування людей з інвалідністю проводиться підприємствами залізничного транспорту в розмірі чотирьох відсотків від числа працівників, зайнятих на підсобно-допоміжних роботах.</a:t>
            </a:r>
          </a:p>
          <a:p>
            <a:pPr lvl="0" indent="360363" algn="just">
              <a:lnSpc>
                <a:spcPct val="107000"/>
              </a:lnSpc>
              <a:buSzPts val="1600"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Закон України «Про ринок електричної енергії» </a:t>
            </a:r>
            <a:r>
              <a:rPr lang="uk-UA" dirty="0">
                <a:latin typeface="Times New Roman" panose="02020603050405020304" pitchFamily="18" charset="0"/>
              </a:rPr>
              <a:t>- Підприємства електроенергетики створюють робочі місця для працевлаштування людей з інвалідністю в розмірі 4 відсотків загальної чисельності працівників, зайнятих у непромисловому виробництві.</a:t>
            </a:r>
          </a:p>
          <a:p>
            <a:pPr lvl="0" indent="360363" algn="just">
              <a:lnSpc>
                <a:spcPct val="107000"/>
              </a:lnSpc>
              <a:buSzPts val="1600"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Закон України «Про охоронну діяльність» </a:t>
            </a:r>
            <a:r>
              <a:rPr lang="uk-UA" b="1" dirty="0">
                <a:latin typeface="Times New Roman" panose="02020603050405020304" pitchFamily="18" charset="0"/>
              </a:rPr>
              <a:t>-</a:t>
            </a:r>
            <a:r>
              <a:rPr lang="uk-UA" dirty="0">
                <a:latin typeface="Times New Roman" panose="02020603050405020304" pitchFamily="18" charset="0"/>
              </a:rPr>
              <a:t> Працевлаштування людей з інвалідністю здійснюється суб'єктом охоронної діяльності згідно з чинним законодавством виходячи з кількості штатних працівників, не задіяних безпосередньо у виконанні заходів охорони.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7B5081E8-65CB-DE25-09B3-58918B859CE1}"/>
              </a:ext>
            </a:extLst>
          </p:cNvPr>
          <p:cNvSpPr txBox="1">
            <a:spLocks/>
          </p:cNvSpPr>
          <p:nvPr/>
        </p:nvSpPr>
        <p:spPr>
          <a:xfrm>
            <a:off x="1" y="2266588"/>
            <a:ext cx="1204686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Кабінету Міністрів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438E973-2170-7EF4-43E3-551892D83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460502"/>
          </a:xfrm>
        </p:spPr>
        <p:txBody>
          <a:bodyPr/>
          <a:lstStyle/>
          <a:p>
            <a:pPr algn="ctr"/>
            <a:r>
              <a:rPr lang="uk-UA" dirty="0"/>
              <a:t>Урядові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219896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8FBB93AE-3DDB-BF22-208D-2A795672A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73CF0265-4020-748D-0633-96B2975C15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9DC735-4134-66FA-FE7D-CDF4E00C92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5239" y="1897448"/>
            <a:ext cx="7478043" cy="2576126"/>
          </a:xfrm>
        </p:spPr>
        <p:txBody>
          <a:bodyPr tIns="0" bIns="0">
            <a:noAutofit/>
          </a:bodyPr>
          <a:lstStyle/>
          <a:p>
            <a:pPr marL="127000" lvl="0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08.04.2026 — Постанова Кабінету Міністрів України № 462 </a:t>
            </a:r>
          </a:p>
          <a:p>
            <a:pPr marL="127000" lv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«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hlinkClick r:id="rId3"/>
              </a:rPr>
              <a:t>Про внесення змін до деяких постанов Кабінету Міністрів України щодо діяльності консультативно-дорадчих органів Кабінету Міністрів України та визнання такими, що втратили чинність, деяких постанов Кабінету Міністрів України</a:t>
            </a:r>
            <a:r>
              <a:rPr lang="uk-UA" b="1" dirty="0">
                <a:latin typeface="Times New Roman" panose="02020603050405020304" pitchFamily="18" charset="0"/>
              </a:rPr>
              <a:t>»</a:t>
            </a:r>
          </a:p>
          <a:p>
            <a:pPr lvl="0" indent="360363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dirty="0">
                <a:latin typeface="Times New Roman" panose="02020603050405020304" pitchFamily="18" charset="0"/>
              </a:rPr>
              <a:t>Документ затверджує</a:t>
            </a:r>
          </a:p>
          <a:p>
            <a:pPr lvl="0" indent="360363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dirty="0">
                <a:latin typeface="Times New Roman" panose="02020603050405020304" pitchFamily="18" charset="0"/>
              </a:rPr>
              <a:t>посадовий склад Ради у справах осіб з інвалідністю;</a:t>
            </a:r>
          </a:p>
          <a:p>
            <a:pPr lvl="0" indent="360363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dirty="0">
                <a:latin typeface="Times New Roman" panose="02020603050405020304" pitchFamily="18" charset="0"/>
              </a:rPr>
              <a:t>посадовий склад Національної ради з питань раннього втручання.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A268308B-36EC-FE1A-0E0A-64F25628C2BF}"/>
              </a:ext>
            </a:extLst>
          </p:cNvPr>
          <p:cNvSpPr txBox="1">
            <a:spLocks/>
          </p:cNvSpPr>
          <p:nvPr/>
        </p:nvSpPr>
        <p:spPr>
          <a:xfrm>
            <a:off x="1" y="2266588"/>
            <a:ext cx="1204686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Кабінету Міністрів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5D7ED51-E848-3E44-882F-DC82B92A5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460502"/>
          </a:xfrm>
        </p:spPr>
        <p:txBody>
          <a:bodyPr/>
          <a:lstStyle/>
          <a:p>
            <a:pPr algn="ctr"/>
            <a:r>
              <a:rPr lang="uk-UA" dirty="0"/>
              <a:t>Урядові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1064197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D0604FD4-ECA8-68E9-AC06-F2C908BD9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127BDAC1-043D-924D-4537-B6525166F12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FC989C-A230-5751-30B7-13D63CA7AD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2669" y="1403962"/>
            <a:ext cx="7478043" cy="2576126"/>
          </a:xfrm>
        </p:spPr>
        <p:txBody>
          <a:bodyPr tIns="0" bIns="0">
            <a:noAutofit/>
          </a:bodyPr>
          <a:lstStyle/>
          <a:p>
            <a:pPr marL="127000" lvl="0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01.04.2026 — </a:t>
            </a:r>
            <a:r>
              <a:rPr lang="uk-UA" b="1" dirty="0">
                <a:solidFill>
                  <a:srgbClr val="1F1F1F"/>
                </a:solidFill>
                <a:latin typeface="Times New Roman" panose="02020603050405020304" pitchFamily="18" charset="0"/>
              </a:rPr>
              <a:t>Розпорядження </a:t>
            </a:r>
            <a:r>
              <a:rPr lang="uk-UA" b="1" dirty="0">
                <a:latin typeface="Times New Roman" panose="02020603050405020304" pitchFamily="18" charset="0"/>
              </a:rPr>
              <a:t> Кабінету Міністрів України № 333 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«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hlinkClick r:id="rId3"/>
              </a:rPr>
              <a:t>Про схвалення рекомендацій щодо залучення амбасадорів безбар’єрності до комунікаційного супроводу та підтримки реалізації Національної стратегії із створення безбар’єрного простору в Україні на період до 2030 року</a:t>
            </a:r>
            <a:r>
              <a:rPr lang="uk-UA" b="1" dirty="0">
                <a:latin typeface="Times New Roman" panose="02020603050405020304" pitchFamily="18" charset="0"/>
              </a:rPr>
              <a:t>»</a:t>
            </a:r>
          </a:p>
          <a:p>
            <a:pPr marL="0" indent="360363" algn="just">
              <a:buNone/>
            </a:pPr>
            <a:r>
              <a:rPr lang="uk-UA" dirty="0">
                <a:latin typeface="Times New Roman" panose="02020603050405020304" pitchFamily="18" charset="0"/>
              </a:rPr>
              <a:t>Амбасадором безбар’єрності може бути громадянин України, який представляє або є членом громадського об’єднання, молодіжної громадської організації, іншої організації чи професійної спільноти, що в рамках участі громадськості на добровільних та безоплатних засадах сприяє заінтересованим органам у реалізації та популяризації в суспільстві державної політики у сфері безбар’єрності через особистий приклад у власній діяльності, просвітницькій та іншій суспільно корисній діяльності, шляхом участі у публічних, інформаційних та комунікаційних заходах.</a:t>
            </a:r>
          </a:p>
          <a:p>
            <a:pPr marL="0" indent="360363" algn="just">
              <a:buNone/>
            </a:pPr>
            <a:r>
              <a:rPr lang="uk-UA" dirty="0">
                <a:latin typeface="Times New Roman" panose="02020603050405020304" pitchFamily="18" charset="0"/>
              </a:rPr>
              <a:t>Амбасадор безбар’єрності повинен мати бездоганну ділову репутацію, високі професійні та моральні якості, авторитет у суспільстві та культуру спілкування, може бути лідером громадської думки та/або представником громадянського суспільства, експертом у певній сфері суспільних відносин.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CC28E4A1-7BAB-2C44-C731-18FADC579981}"/>
              </a:ext>
            </a:extLst>
          </p:cNvPr>
          <p:cNvSpPr txBox="1">
            <a:spLocks/>
          </p:cNvSpPr>
          <p:nvPr/>
        </p:nvSpPr>
        <p:spPr>
          <a:xfrm>
            <a:off x="1" y="2266588"/>
            <a:ext cx="1204686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Кабінету Міністрів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75E5F54-21A3-CDA4-046D-A3F7FE643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460502"/>
          </a:xfrm>
        </p:spPr>
        <p:txBody>
          <a:bodyPr/>
          <a:lstStyle/>
          <a:p>
            <a:pPr algn="ctr"/>
            <a:r>
              <a:rPr lang="uk-UA" dirty="0"/>
              <a:t>Урядові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43633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F82D981B-FB19-6C1E-5E25-80AE5E88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A27118E5-561F-9038-FDF6-097338CC627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0C25B8-E2D6-C1DD-1E9D-1F4DCABB17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2669" y="1403962"/>
            <a:ext cx="7478043" cy="2576126"/>
          </a:xfrm>
        </p:spPr>
        <p:txBody>
          <a:bodyPr tIns="0" bIns="0">
            <a:noAutofit/>
          </a:bodyPr>
          <a:lstStyle/>
          <a:p>
            <a:pPr marL="127000" lvl="0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01.04.2026 — </a:t>
            </a:r>
            <a:r>
              <a:rPr lang="uk-UA" b="1" dirty="0">
                <a:solidFill>
                  <a:srgbClr val="1F1F1F"/>
                </a:solidFill>
                <a:latin typeface="Times New Roman" panose="02020603050405020304" pitchFamily="18" charset="0"/>
              </a:rPr>
              <a:t>Розпорядження </a:t>
            </a:r>
            <a:r>
              <a:rPr lang="uk-UA" b="1" dirty="0">
                <a:latin typeface="Times New Roman" panose="02020603050405020304" pitchFamily="18" charset="0"/>
              </a:rPr>
              <a:t> Кабінету Міністрів України № 333 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«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hlinkClick r:id="rId3"/>
              </a:rPr>
              <a:t>Про схвалення рекомендацій щодо залучення амбасадорів безбар’єрності до комунікаційного супроводу та підтримки реалізації Національної стратегії із створення безбар’єрного простору в Україні на період до 2030 року</a:t>
            </a:r>
            <a:r>
              <a:rPr lang="uk-UA" b="1" dirty="0">
                <a:latin typeface="Times New Roman" panose="02020603050405020304" pitchFamily="18" charset="0"/>
              </a:rPr>
              <a:t>»</a:t>
            </a:r>
          </a:p>
          <a:p>
            <a:pPr marL="0" indent="360363" algn="just">
              <a:buNone/>
            </a:pP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Мінкультом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 визначається національний координатор амбасадорів безбар’єрності.</a:t>
            </a:r>
          </a:p>
          <a:p>
            <a:pPr marL="0" indent="360363" algn="just">
              <a:buNone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Заінтересований орган визначає із числа власних посадових осіб координатора амбасадорів безбар’єрності заінтересованого органу.</a:t>
            </a:r>
          </a:p>
          <a:p>
            <a:pPr marL="0" indent="360363" algn="just">
              <a:buNone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Національний координатор забезпечує системну та практичну координацію та спрямування роботи координаторів заінтересованих органів.</a:t>
            </a:r>
          </a:p>
          <a:p>
            <a:pPr marL="0" indent="360363" algn="just">
              <a:buNone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Координатор заінтересованого органу взаємодіє з національним координатором, а також забезпечує системну та практичну координацію та спрямування діяльності амбасадорів безбар’єрності.</a:t>
            </a:r>
            <a:endParaRPr lang="uk-UA" dirty="0">
              <a:latin typeface="Times New Roman" panose="02020603050405020304" pitchFamily="18" charset="0"/>
            </a:endParaRP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508B3C53-3317-267F-1B43-232E95FBA326}"/>
              </a:ext>
            </a:extLst>
          </p:cNvPr>
          <p:cNvSpPr txBox="1">
            <a:spLocks/>
          </p:cNvSpPr>
          <p:nvPr/>
        </p:nvSpPr>
        <p:spPr>
          <a:xfrm>
            <a:off x="1" y="2266588"/>
            <a:ext cx="1204686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Кабінету Міністрів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56A88F7-52C5-2F0C-4BF8-135439385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460502"/>
          </a:xfrm>
        </p:spPr>
        <p:txBody>
          <a:bodyPr/>
          <a:lstStyle/>
          <a:p>
            <a:pPr algn="ctr"/>
            <a:r>
              <a:rPr lang="uk-UA" dirty="0"/>
              <a:t>Урядові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3145410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7AD8A0BC-DD14-C7E2-7DF3-439AF2255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73C81F45-93A7-98A8-389A-0C12F3A1E2E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11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732DC7-C14B-BD83-0502-CA48F34166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3639" y="1706668"/>
            <a:ext cx="7478043" cy="2576126"/>
          </a:xfrm>
        </p:spPr>
        <p:txBody>
          <a:bodyPr tIns="0" bIns="0">
            <a:noAutofit/>
          </a:bodyPr>
          <a:lstStyle/>
          <a:p>
            <a:pPr lvl="0" indent="360363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25.03.2026 — Постанова</a:t>
            </a:r>
            <a:r>
              <a:rPr lang="uk-UA" b="1" dirty="0">
                <a:solidFill>
                  <a:srgbClr val="1F1F1F"/>
                </a:solidFill>
                <a:latin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</a:rPr>
              <a:t> Кабінету Міністрів України № </a:t>
            </a:r>
            <a:r>
              <a:rPr lang="uk-UA" sz="16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369</a:t>
            </a:r>
            <a:r>
              <a:rPr lang="uk-UA" b="1" dirty="0">
                <a:latin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b="1" dirty="0">
                <a:latin typeface="Times New Roman" panose="02020603050405020304" pitchFamily="18" charset="0"/>
              </a:rPr>
              <a:t>«</a:t>
            </a:r>
            <a:r>
              <a:rPr lang="uk-UA" b="1" dirty="0">
                <a:latin typeface="Times New Roman" panose="02020603050405020304" pitchFamily="18" charset="0"/>
                <a:hlinkClick r:id="rId3"/>
              </a:rPr>
              <a:t>Про внесення змін до постанови Кабінету Міністрів України від 3 грудня 2009 р. № 1312</a:t>
            </a:r>
            <a:r>
              <a:rPr lang="uk-UA" b="1" dirty="0">
                <a:latin typeface="Times New Roman" panose="02020603050405020304" pitchFamily="18" charset="0"/>
              </a:rPr>
              <a:t>»</a:t>
            </a:r>
          </a:p>
          <a:p>
            <a:pPr lvl="0" indent="360363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Рішенням Уряду, додатково до існуючих 100 академічних стипендій для студентів закладів вищої освіти, запроваджено з 1 вересня 2026 року:</a:t>
            </a:r>
          </a:p>
          <a:p>
            <a:pPr marL="0" indent="360363"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50 академічних стипендій для студентів закладів фахової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передвищої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 освіти;</a:t>
            </a:r>
          </a:p>
          <a:p>
            <a:pPr marL="0" indent="360363" algn="just"/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30 академічних стипендій для студентів закладів професійної освіти.</a:t>
            </a:r>
          </a:p>
          <a:p>
            <a:pPr marL="0" indent="360363" algn="just">
              <a:buNone/>
            </a:pP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</a:rPr>
              <a:t>Міністерству освіти і науки розробити та затвердити у місячний строк Положення про академічну стипендію Кабінету Міністрів України обдарованим студентам із числа людей з інвалідністю.</a:t>
            </a:r>
          </a:p>
        </p:txBody>
      </p:sp>
      <p:sp>
        <p:nvSpPr>
          <p:cNvPr id="3" name="Google Shape;429;p3">
            <a:extLst>
              <a:ext uri="{FF2B5EF4-FFF2-40B4-BE49-F238E27FC236}">
                <a16:creationId xmlns:a16="http://schemas.microsoft.com/office/drawing/2014/main" id="{A80C6367-8C87-9ECC-C5F9-0CB1CDD78155}"/>
              </a:ext>
            </a:extLst>
          </p:cNvPr>
          <p:cNvSpPr txBox="1">
            <a:spLocks/>
          </p:cNvSpPr>
          <p:nvPr/>
        </p:nvSpPr>
        <p:spPr>
          <a:xfrm>
            <a:off x="1" y="2266588"/>
            <a:ext cx="1204686" cy="189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>
              <a:lnSpc>
                <a:spcPct val="115000"/>
              </a:lnSpc>
              <a:buSzPts val="1600"/>
            </a:pPr>
            <a:r>
              <a:rPr lang="uk-UA" b="1" noProof="0" dirty="0">
                <a:latin typeface="Times New Roman" panose="02020603050405020304" pitchFamily="18" charset="0"/>
              </a:rPr>
              <a:t>Акти та проєкти актів Кабінету Міністрів України</a:t>
            </a:r>
            <a:endParaRPr lang="uk-UA" noProof="0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4CA8569-1DED-19BE-100F-1185F92B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460502"/>
          </a:xfrm>
        </p:spPr>
        <p:txBody>
          <a:bodyPr/>
          <a:lstStyle/>
          <a:p>
            <a:pPr algn="ctr"/>
            <a:r>
              <a:rPr lang="uk-UA" dirty="0"/>
              <a:t>Урядові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3924852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EA2095E6-3021-5BB7-65EF-6BBCE9ED8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25DE4F80-49FB-B817-A2E3-2A23EF444D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C7D9FFA-948D-1FD3-6DED-0D4BD57FF8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176" y="1938796"/>
            <a:ext cx="8224156" cy="2967033"/>
          </a:xfrm>
        </p:spPr>
        <p:txBody>
          <a:bodyPr tIns="0" bIns="0">
            <a:noAutofit/>
          </a:bodyPr>
          <a:lstStyle/>
          <a:p>
            <a:pPr marL="0" indent="360363" algn="just">
              <a:buNone/>
            </a:pPr>
            <a:r>
              <a:rPr lang="uk-UA" dirty="0">
                <a:latin typeface="Times New Roman" panose="02020603050405020304" pitchFamily="18" charset="0"/>
                <a:hlinkClick r:id="rId3"/>
              </a:rPr>
              <a:t>Фонд соціального захисту осіб з інвалідністю </a:t>
            </a:r>
            <a:r>
              <a:rPr lang="uk-UA" dirty="0">
                <a:latin typeface="Times New Roman" panose="02020603050405020304" pitchFamily="18" charset="0"/>
              </a:rPr>
              <a:t>відповідно до п</a:t>
            </a:r>
            <a:r>
              <a:rPr lang="ru-RU" dirty="0">
                <a:latin typeface="Times New Roman" panose="02020603050405020304" pitchFamily="18" charset="0"/>
              </a:rPr>
              <a:t>останови </a:t>
            </a:r>
            <a:r>
              <a:rPr lang="uk-UA" dirty="0">
                <a:latin typeface="Times New Roman" panose="02020603050405020304" pitchFamily="18" charset="0"/>
              </a:rPr>
              <a:t>Кабінету Міністрів України від </a:t>
            </a:r>
            <a:r>
              <a:rPr lang="ru-RU" dirty="0">
                <a:latin typeface="Times New Roman" panose="02020603050405020304" pitchFamily="18" charset="0"/>
              </a:rPr>
              <a:t>27.01.2023 № 70 </a:t>
            </a:r>
            <a:r>
              <a:rPr lang="uk-UA" dirty="0">
                <a:latin typeface="Times New Roman" panose="02020603050405020304" pitchFamily="18" charset="0"/>
              </a:rPr>
              <a:t>оголосив конкурс з визначення загальнодержавних проєктів, розроблених громадськими об’єднаннями людей з інвалідністю, для надання соціальних послуг у 2026 році.</a:t>
            </a:r>
          </a:p>
          <a:p>
            <a:pPr marL="0" indent="360363" algn="just">
              <a:buNone/>
            </a:pPr>
            <a:r>
              <a:rPr lang="uk-UA" b="1" dirty="0">
                <a:latin typeface="Times New Roman" panose="02020603050405020304" pitchFamily="18" charset="0"/>
              </a:rPr>
              <a:t>Хто може брати участь у конкурсі? </a:t>
            </a:r>
            <a:r>
              <a:rPr lang="uk-UA" dirty="0">
                <a:latin typeface="Times New Roman" panose="02020603050405020304" pitchFamily="18" charset="0"/>
              </a:rPr>
              <a:t>Громадські об’єднання людей з інвалідністю або їх місцеві (обласні) осередки (відокремлені підрозділи), які:</a:t>
            </a:r>
          </a:p>
          <a:p>
            <a:pPr marL="0" indent="360363" algn="just">
              <a:buNone/>
            </a:pPr>
            <a:r>
              <a:rPr lang="uk-UA" dirty="0">
                <a:latin typeface="Times New Roman" panose="02020603050405020304" pitchFamily="18" charset="0"/>
              </a:rPr>
              <a:t>внесені до ЄДР;</a:t>
            </a:r>
          </a:p>
          <a:p>
            <a:pPr marL="0" indent="360363" algn="just">
              <a:buNone/>
            </a:pPr>
            <a:r>
              <a:rPr lang="uk-UA" dirty="0">
                <a:latin typeface="Times New Roman" panose="02020603050405020304" pitchFamily="18" charset="0"/>
              </a:rPr>
              <a:t>створені відповідно до статті 12 Закону України «Про основи соціальної захищеності осіб з інвалідністю в Україні»;</a:t>
            </a:r>
          </a:p>
          <a:p>
            <a:pPr marL="0" indent="360363" algn="just">
              <a:buNone/>
            </a:pPr>
            <a:r>
              <a:rPr lang="uk-UA" dirty="0">
                <a:latin typeface="Times New Roman" panose="02020603050405020304" pitchFamily="18" charset="0"/>
              </a:rPr>
              <a:t>внесені до Реєстру надавачів та отримувачів соціальних послуг.</a:t>
            </a:r>
          </a:p>
          <a:p>
            <a:pPr marL="0" indent="360363" algn="just" fontAlgn="base">
              <a:buNone/>
            </a:pPr>
            <a:r>
              <a:rPr lang="uk-UA" b="1" dirty="0">
                <a:latin typeface="Times New Roman" panose="02020603050405020304" pitchFamily="18" charset="0"/>
              </a:rPr>
              <a:t>Термін подання </a:t>
            </a:r>
            <a:r>
              <a:rPr lang="ru-RU" b="1" dirty="0">
                <a:latin typeface="Times New Roman" panose="02020603050405020304" pitchFamily="18" charset="0"/>
              </a:rPr>
              <a:t>заявок: з 15.04.2026 по 14.05.2026 (до 18:00).</a:t>
            </a:r>
            <a:endParaRPr lang="uk-UA" b="1" dirty="0">
              <a:latin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BA94B87-29F0-5026-2B61-EC82872B4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1069899"/>
          </a:xfrm>
        </p:spPr>
        <p:txBody>
          <a:bodyPr/>
          <a:lstStyle/>
          <a:p>
            <a:pPr algn="ctr"/>
            <a:r>
              <a:rPr lang="uk-UA" sz="2400" dirty="0"/>
              <a:t>Конкурс з визначення загальнодержавних проєктів, розроблених громадськими об</a:t>
            </a:r>
            <a:r>
              <a:rPr lang="en-US" sz="2400" dirty="0"/>
              <a:t>’</a:t>
            </a:r>
            <a:r>
              <a:rPr lang="uk-UA" sz="2400" dirty="0"/>
              <a:t>єднаннями людей з інвалідності, для надання соціальних послуг у 2026 році</a:t>
            </a:r>
          </a:p>
        </p:txBody>
      </p:sp>
    </p:spTree>
    <p:extLst>
      <p:ext uri="{BB962C8B-B14F-4D97-AF65-F5344CB8AC3E}">
        <p14:creationId xmlns:p14="http://schemas.microsoft.com/office/powerpoint/2010/main" val="3269067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9294DAC7-51DA-30FE-A192-ED6C033FB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88E4CBEE-C7A9-5727-5EEB-2A8B2702A82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" smtClean="0"/>
              <a:pPr lvl="0"/>
              <a:t>13</a:t>
            </a:fld>
            <a:endParaRPr lang="e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989765B-45F0-8291-18D0-AE54AA031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176" y="1649714"/>
            <a:ext cx="8224156" cy="3209320"/>
          </a:xfrm>
        </p:spPr>
        <p:txBody>
          <a:bodyPr tIns="0" bIns="0">
            <a:noAutofit/>
          </a:bodyPr>
          <a:lstStyle/>
          <a:p>
            <a:pPr lvl="0" indent="360363" algn="just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</a:rPr>
              <a:t>З 1 квітня 2026 року знову пільгові квитки зі спеціального резерву можна придбати онлайн, без звернення до каси.</a:t>
            </a:r>
          </a:p>
          <a:p>
            <a:pPr lvl="0" indent="360363" algn="just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</a:rPr>
              <a:t>Укрзалізниця довго працювала над вдосконаленням цього процесу: система продажу квитків потребувала суттєвих доопрацювань. </a:t>
            </a:r>
          </a:p>
          <a:p>
            <a:pPr lvl="0" indent="360363" algn="just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b="1" dirty="0">
                <a:solidFill>
                  <a:schemeClr val="bg2"/>
                </a:solidFill>
                <a:latin typeface="Times New Roman" panose="02020603050405020304" pitchFamily="18" charset="0"/>
              </a:rPr>
              <a:t>Як це працює:</a:t>
            </a:r>
          </a:p>
          <a:p>
            <a:pPr lvl="0" indent="360363" algn="just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</a:rPr>
              <a:t>•⁠ ⁠Оновіть застосунок Укрзалізниці</a:t>
            </a:r>
          </a:p>
          <a:p>
            <a:pPr lvl="0" indent="360363" algn="just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</a:rPr>
              <a:t>•⁠ ⁠У профілі натисніть «Додати пільгу» та введіть номер посвідчення</a:t>
            </a:r>
          </a:p>
          <a:p>
            <a:pPr lvl="0" indent="360363" algn="just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</a:rPr>
              <a:t>•⁠ ⁠За потреби увімкніть позначку «Людина на кріслі колісному»</a:t>
            </a:r>
          </a:p>
          <a:p>
            <a:pPr lvl="0" indent="360363" algn="just">
              <a:lnSpc>
                <a:spcPct val="107000"/>
              </a:lnSpc>
              <a:spcAft>
                <a:spcPts val="0"/>
              </a:spcAft>
              <a:buSzPts val="1600"/>
            </a:pPr>
            <a:r>
              <a:rPr lang="uk-UA" dirty="0">
                <a:solidFill>
                  <a:schemeClr val="bg2"/>
                </a:solidFill>
                <a:latin typeface="Times New Roman" panose="02020603050405020304" pitchFamily="18" charset="0"/>
              </a:rPr>
              <a:t>Після цього для пасажира та супроводжуючих відкриється доступ до місць у спеціальних купе, адаптованих насамперед для людей, які користуються кріслом колісним. Відповідні вагони автоматично відображатимуться першими серед доступних варіантів. Також ці місця доступні для людей з порушеннями опорно-рухового апарату і пасажирів, які користуються іншими допоміжними засобами реабілітації (протези, милиці).</a:t>
            </a:r>
          </a:p>
          <a:p>
            <a:pPr marL="0" indent="360363" algn="just">
              <a:lnSpc>
                <a:spcPct val="107000"/>
              </a:lnSpc>
              <a:buNone/>
            </a:pPr>
            <a:r>
              <a:rPr lang="uk-UA" b="1" dirty="0">
                <a:solidFill>
                  <a:schemeClr val="bg2"/>
                </a:solidFill>
                <a:latin typeface="Times New Roman" panose="02020603050405020304" pitchFamily="18" charset="0"/>
              </a:rPr>
              <a:t>Якщо не вдається додати пільгу, радимо звернутися до Управління соціального захисту.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247435E-2D14-EF94-0A25-6D1A0516F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76" y="669927"/>
            <a:ext cx="8374744" cy="737501"/>
          </a:xfrm>
        </p:spPr>
        <p:txBody>
          <a:bodyPr/>
          <a:lstStyle/>
          <a:p>
            <a:pPr algn="ctr"/>
            <a:r>
              <a:rPr lang="uk-UA" sz="2400" dirty="0"/>
              <a:t>Квитки на потяги для пасажирів з інвалідністю </a:t>
            </a:r>
            <a:br>
              <a:rPr lang="uk-UA" sz="2400" dirty="0"/>
            </a:br>
            <a:r>
              <a:rPr lang="uk-UA" sz="2400" dirty="0"/>
              <a:t>можна придбати онлайн</a:t>
            </a:r>
          </a:p>
        </p:txBody>
      </p:sp>
    </p:spTree>
    <p:extLst>
      <p:ext uri="{BB962C8B-B14F-4D97-AF65-F5344CB8AC3E}">
        <p14:creationId xmlns:p14="http://schemas.microsoft.com/office/powerpoint/2010/main" val="1839729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0;p13" descr="Title">
            <a:extLst>
              <a:ext uri="{FF2B5EF4-FFF2-40B4-BE49-F238E27FC236}">
                <a16:creationId xmlns:a16="http://schemas.microsoft.com/office/drawing/2014/main" id="{EE00427B-8CD1-BBAD-D2FF-296182A022C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11530" y="771525"/>
            <a:ext cx="7520940" cy="872804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за увагу!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792430"/>
      </p:ext>
    </p:extLst>
  </p:cSld>
  <p:clrMapOvr>
    <a:masterClrMapping/>
  </p:clrMapOvr>
</p:sld>
</file>

<file path=ppt/theme/theme1.xml><?xml version="1.0" encoding="utf-8"?>
<a:theme xmlns:a="http://schemas.openxmlformats.org/drawingml/2006/main" name="Rehab4U Template">
  <a:themeElements>
    <a:clrScheme name="Simple Light">
      <a:dk1>
        <a:srgbClr val="0A2240"/>
      </a:dk1>
      <a:lt1>
        <a:srgbClr val="FFFFFF"/>
      </a:lt1>
      <a:dk2>
        <a:srgbClr val="212121"/>
      </a:dk2>
      <a:lt2>
        <a:srgbClr val="EEEEEE"/>
      </a:lt2>
      <a:accent1>
        <a:srgbClr val="D01319"/>
      </a:accent1>
      <a:accent2>
        <a:srgbClr val="981B1E"/>
      </a:accent2>
      <a:accent3>
        <a:srgbClr val="8D98AA"/>
      </a:accent3>
      <a:accent4>
        <a:srgbClr val="C1A783"/>
      </a:accent4>
      <a:accent5>
        <a:srgbClr val="002D74"/>
      </a:accent5>
      <a:accent6>
        <a:srgbClr val="0A314D"/>
      </a:accent6>
      <a:hlink>
        <a:srgbClr val="0071BC"/>
      </a:hlink>
      <a:folHlink>
        <a:srgbClr val="0097A7"/>
      </a:folHlink>
    </a:clrScheme>
    <a:fontScheme name="Custom 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erseas Presentation Template – Make a Copy to Edit" id="{2FE5E2EC-BAE2-B940-B9CE-7212BAC61770}" vid="{415D10F5-17F0-3D4E-A9D9-A92733343069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f90638-83bb-4c6e-9633-105ae93eae68">
      <Terms xmlns="http://schemas.microsoft.com/office/infopath/2007/PartnerControls"/>
    </lcf76f155ced4ddcb4097134ff3c332f>
    <TaxCatchAll xmlns="f2762370-c64e-4e2d-b6a8-685678375c8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7E35F51B1620C4BBC8BFC6ABB43D489" ma:contentTypeVersion="13" ma:contentTypeDescription="Створення нового документа." ma:contentTypeScope="" ma:versionID="abab3ef7788096c05fc67887f5d767cc">
  <xsd:schema xmlns:xsd="http://www.w3.org/2001/XMLSchema" xmlns:xs="http://www.w3.org/2001/XMLSchema" xmlns:p="http://schemas.microsoft.com/office/2006/metadata/properties" xmlns:ns2="a5f90638-83bb-4c6e-9633-105ae93eae68" xmlns:ns3="f2762370-c64e-4e2d-b6a8-685678375c8d" targetNamespace="http://schemas.microsoft.com/office/2006/metadata/properties" ma:root="true" ma:fieldsID="e65d60bff7133fe7d68ba480b15f9d8b" ns2:_="" ns3:_="">
    <xsd:import namespace="a5f90638-83bb-4c6e-9633-105ae93eae68"/>
    <xsd:import namespace="f2762370-c64e-4e2d-b6a8-685678375c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90638-83bb-4c6e-9633-105ae93eae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Теги зображень" ma:readOnly="false" ma:fieldId="{5cf76f15-5ced-4ddc-b409-7134ff3c332f}" ma:taxonomyMulti="true" ma:sspId="4294d62e-8ed7-4fd1-8fbd-6bae1d5b5f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762370-c64e-4e2d-b6a8-685678375c8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6ee3453-87a4-4995-b6d0-f0b2afb4ce98}" ma:internalName="TaxCatchAll" ma:showField="CatchAllData" ma:web="f2762370-c64e-4e2d-b6a8-685678375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6555F2-962C-4A4F-9D05-62BF2DDE9A51}">
  <ds:schemaRefs>
    <ds:schemaRef ds:uri="http://schemas.microsoft.com/office/2006/metadata/properties"/>
    <ds:schemaRef ds:uri="http://schemas.microsoft.com/office/infopath/2007/PartnerControls"/>
    <ds:schemaRef ds:uri="a5f90638-83bb-4c6e-9633-105ae93eae68"/>
    <ds:schemaRef ds:uri="f2762370-c64e-4e2d-b6a8-685678375c8d"/>
  </ds:schemaRefs>
</ds:datastoreItem>
</file>

<file path=customXml/itemProps2.xml><?xml version="1.0" encoding="utf-8"?>
<ds:datastoreItem xmlns:ds="http://schemas.openxmlformats.org/officeDocument/2006/customXml" ds:itemID="{D38966C7-3CC1-4120-83B5-D37FFDB026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f90638-83bb-4c6e-9633-105ae93eae68"/>
    <ds:schemaRef ds:uri="f2762370-c64e-4e2d-b6a8-685678375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774EE3-79AD-4169-A799-E2A90EDB9B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Overseas Presentation Template</Template>
  <TotalTime>1115</TotalTime>
  <Words>1588</Words>
  <Application>Microsoft Office PowerPoint</Application>
  <PresentationFormat>Екран (16:9)</PresentationFormat>
  <Paragraphs>98</Paragraphs>
  <Slides>14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1" baseType="lpstr">
      <vt:lpstr>Times New Roman</vt:lpstr>
      <vt:lpstr>Open Sans</vt:lpstr>
      <vt:lpstr>EB Garamond</vt:lpstr>
      <vt:lpstr>EB Garamond ExtraBold</vt:lpstr>
      <vt:lpstr>EB Garamond SemiBold</vt:lpstr>
      <vt:lpstr>Arial</vt:lpstr>
      <vt:lpstr>Rehab4U Template</vt:lpstr>
      <vt:lpstr>Новації та зміни  в законодавстві  з питань інвалідності  (ухвалені акти та оприлюднені новини  протягом березня-квітня 2026 року)</vt:lpstr>
      <vt:lpstr>ЗУ від 25 березня 2026 року № 4826-ІХ «Про внесення змін до деяких законів України щодо окремих питань підготовки громадян України до національного спротиву»</vt:lpstr>
      <vt:lpstr>Проєкт Закону України «Проект Закону про внесення змін до Закону України «Про основи соціальної захищеності осіб з інвалідністю в Україні» щодо врегулювання питання розрахунку робочих місць для працевлаштування осіб з інвалідністю» (реєстр. № № 15092 від 19.03.20260 ініціатор Гнатенко В.С.) </vt:lpstr>
      <vt:lpstr>Проєкт Закону України «Про базову соціальну допомогу»  (реєстр. № 15094 від 20.03.2026, ініціатори Мотовиловець А.В., Третьякова Г.М., Гривко С.Д., Бондаренко О.В., Клочко А.А. )</vt:lpstr>
      <vt:lpstr>Урядові рішення</vt:lpstr>
      <vt:lpstr>Урядові рішення</vt:lpstr>
      <vt:lpstr>Урядові рішення</vt:lpstr>
      <vt:lpstr>Урядові рішення</vt:lpstr>
      <vt:lpstr>Урядові рішення</vt:lpstr>
      <vt:lpstr>Урядові рішення</vt:lpstr>
      <vt:lpstr>Урядові рішення</vt:lpstr>
      <vt:lpstr>Конкурс з визначення загальнодержавних проєктів, розроблених громадськими об’єднаннями людей з інвалідності, для надання соціальних послуг у 2026 році</vt:lpstr>
      <vt:lpstr>Квитки на потяги для пасажирів з інвалідністю  можна придбати онлайн</vt:lpstr>
      <vt:lpstr>Дякуємо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(two-three rows)</dc:title>
  <dc:creator>Bohdan Bykon</dc:creator>
  <cp:lastModifiedBy>Дергачова Катерина Олександрівна</cp:lastModifiedBy>
  <cp:revision>101</cp:revision>
  <dcterms:created xsi:type="dcterms:W3CDTF">2025-08-29T08:45:50Z</dcterms:created>
  <dcterms:modified xsi:type="dcterms:W3CDTF">2026-05-05T11:44:07Z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0x010100B7E35F51B1620C4BBC8BFC6ABB43D489</vt:lpwstr>
  </property>
</Properties>
</file>